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68" r:id="rId2"/>
    <p:sldId id="257" r:id="rId3"/>
    <p:sldId id="259" r:id="rId4"/>
    <p:sldId id="261" r:id="rId5"/>
    <p:sldId id="262" r:id="rId6"/>
    <p:sldId id="269" r:id="rId7"/>
    <p:sldId id="270" r:id="rId8"/>
    <p:sldId id="271" r:id="rId9"/>
    <p:sldId id="272" r:id="rId10"/>
    <p:sldId id="263" r:id="rId11"/>
    <p:sldId id="273" r:id="rId12"/>
    <p:sldId id="274"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32BB8-2635-4524-B3EA-053F2B6C0D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9C3294-FFDE-476A-ADFD-C95ECDD3FF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B9AE49-3D53-447B-B618-EC866233EFBB}"/>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5" name="Footer Placeholder 4">
            <a:extLst>
              <a:ext uri="{FF2B5EF4-FFF2-40B4-BE49-F238E27FC236}">
                <a16:creationId xmlns:a16="http://schemas.microsoft.com/office/drawing/2014/main" id="{BE54FD41-F256-4AB0-85FD-41A950757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9D227-03ED-4050-955C-5A0388266761}"/>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291929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2268-0E79-43C0-988B-2A08245277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5CB857-2895-45C5-8C46-D6C2FD0334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19FCDB-CD9D-44E4-8DD6-0E17B5687D8D}"/>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5" name="Footer Placeholder 4">
            <a:extLst>
              <a:ext uri="{FF2B5EF4-FFF2-40B4-BE49-F238E27FC236}">
                <a16:creationId xmlns:a16="http://schemas.microsoft.com/office/drawing/2014/main" id="{DF3FBC4F-DC29-4DCF-902F-4ED746A3E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9C466-E0EB-4C6D-8747-92B40DEC7486}"/>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275823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EC051B-117D-4A83-A1F3-245D1D5D3F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EB11EB-CB37-40D7-B497-D45828366E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58645-EEEC-49DD-87AA-DBD8EAFB543D}"/>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5" name="Footer Placeholder 4">
            <a:extLst>
              <a:ext uri="{FF2B5EF4-FFF2-40B4-BE49-F238E27FC236}">
                <a16:creationId xmlns:a16="http://schemas.microsoft.com/office/drawing/2014/main" id="{BD7AAFBB-3806-4B37-A689-5D19EE413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87E47-4099-42D8-B5DC-636305FB891E}"/>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3162665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7C4D-D0E8-475A-8E53-A1E0896155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71018B-743C-4D31-8199-95E77D6ECD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3CF374-D408-4C65-A8D0-7AF0EFE0416F}"/>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5" name="Footer Placeholder 4">
            <a:extLst>
              <a:ext uri="{FF2B5EF4-FFF2-40B4-BE49-F238E27FC236}">
                <a16:creationId xmlns:a16="http://schemas.microsoft.com/office/drawing/2014/main" id="{3AFB9422-31A4-4E0C-B89E-C2087064A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A1AFA-7024-4D51-8BBE-506B1FE2C89A}"/>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283614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BE599-BC32-4E3A-87ED-2EA64389B4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43B437-1C6F-4B64-B36E-2329D0DE43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5BDA75-A80B-4C3A-ADD7-1E990AFB5A81}"/>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5" name="Footer Placeholder 4">
            <a:extLst>
              <a:ext uri="{FF2B5EF4-FFF2-40B4-BE49-F238E27FC236}">
                <a16:creationId xmlns:a16="http://schemas.microsoft.com/office/drawing/2014/main" id="{E5E9E02C-E503-4345-A317-B5C4B1044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57857-3BE6-41CF-9857-39CEBC292C5A}"/>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403764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114F-4CE0-4494-A9FC-AA0FEE0C5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EE5357-130C-4642-923A-3314A8524A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7EEB32-D47A-4495-A844-16EE064ADA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C7953E-FF54-4081-8976-A9B736F22A1E}"/>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6" name="Footer Placeholder 5">
            <a:extLst>
              <a:ext uri="{FF2B5EF4-FFF2-40B4-BE49-F238E27FC236}">
                <a16:creationId xmlns:a16="http://schemas.microsoft.com/office/drawing/2014/main" id="{7F235D82-425B-4D09-AB75-958B0B5388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C4E51A-598A-474D-A636-354CE0DEB02A}"/>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43191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65856-967E-4231-BE2B-C230ECF576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239FCD-D228-47B5-AF51-8AEADD9602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EC04D3-172D-4E9C-9EB7-13ABE9CC92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57B92-AB8F-4C3A-A092-318D31C824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3D8BCB-0A06-4BC8-AA78-94024E9A82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D8399C-D3F3-4C83-B779-40BF2FC8BD16}"/>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8" name="Footer Placeholder 7">
            <a:extLst>
              <a:ext uri="{FF2B5EF4-FFF2-40B4-BE49-F238E27FC236}">
                <a16:creationId xmlns:a16="http://schemas.microsoft.com/office/drawing/2014/main" id="{FB1C437D-844C-42C6-B2F9-CE84448CEE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C9C4B8-E6B7-4D76-A71F-FC3A68603BB3}"/>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2411573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F9FE-B0A5-4C5F-A7C3-76D95B2383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1178BA-B765-4832-A3A8-EC1AEA38B7F2}"/>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4" name="Footer Placeholder 3">
            <a:extLst>
              <a:ext uri="{FF2B5EF4-FFF2-40B4-BE49-F238E27FC236}">
                <a16:creationId xmlns:a16="http://schemas.microsoft.com/office/drawing/2014/main" id="{25832A67-5D66-4AF9-A85C-0AA088978F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1983D4-10B3-4519-8A9B-B124F4BC538E}"/>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3079362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7DC8C7-56BA-4B13-B4B5-181A741503C0}"/>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3" name="Footer Placeholder 2">
            <a:extLst>
              <a:ext uri="{FF2B5EF4-FFF2-40B4-BE49-F238E27FC236}">
                <a16:creationId xmlns:a16="http://schemas.microsoft.com/office/drawing/2014/main" id="{7C7221D2-DEBD-48AD-8F3B-D8D08B1A99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B00DB0-C405-4C3D-AE40-5457923246AC}"/>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3320354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6C59-C703-498E-A7DA-B5510399B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A31C1-00B2-4709-8A16-C882AD1F1F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49E938-5500-4AD3-84C8-8D4A22969D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60A11-E250-4141-A468-C4230DC25543}"/>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6" name="Footer Placeholder 5">
            <a:extLst>
              <a:ext uri="{FF2B5EF4-FFF2-40B4-BE49-F238E27FC236}">
                <a16:creationId xmlns:a16="http://schemas.microsoft.com/office/drawing/2014/main" id="{B65C0E8C-DD59-4C83-8001-8D178C749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B53AD-46A4-4DBA-A595-2F94758EA639}"/>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209933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EFF6B-A6EE-4593-8B1E-DDAE58A81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07B232-4D65-43D0-BB8E-FD05E2CC5A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092E94-F9CA-4D74-9A71-E3646DAA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22E25-7F5E-4A10-B314-5F97F4B4C275}"/>
              </a:ext>
            </a:extLst>
          </p:cNvPr>
          <p:cNvSpPr>
            <a:spLocks noGrp="1"/>
          </p:cNvSpPr>
          <p:nvPr>
            <p:ph type="dt" sz="half" idx="10"/>
          </p:nvPr>
        </p:nvSpPr>
        <p:spPr/>
        <p:txBody>
          <a:bodyPr/>
          <a:lstStyle/>
          <a:p>
            <a:fld id="{F2798F71-58D4-426C-8BD9-1598C07AF61A}" type="datetimeFigureOut">
              <a:rPr lang="en-US" smtClean="0"/>
              <a:t>6/16/2023</a:t>
            </a:fld>
            <a:endParaRPr lang="en-US"/>
          </a:p>
        </p:txBody>
      </p:sp>
      <p:sp>
        <p:nvSpPr>
          <p:cNvPr id="6" name="Footer Placeholder 5">
            <a:extLst>
              <a:ext uri="{FF2B5EF4-FFF2-40B4-BE49-F238E27FC236}">
                <a16:creationId xmlns:a16="http://schemas.microsoft.com/office/drawing/2014/main" id="{16D72113-EA6A-475E-9BDF-E65965408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F0C43F-E409-4296-858E-D1285757A12E}"/>
              </a:ext>
            </a:extLst>
          </p:cNvPr>
          <p:cNvSpPr>
            <a:spLocks noGrp="1"/>
          </p:cNvSpPr>
          <p:nvPr>
            <p:ph type="sldNum" sz="quarter" idx="12"/>
          </p:nvPr>
        </p:nvSpPr>
        <p:spPr/>
        <p:txBody>
          <a:bodyPr/>
          <a:lstStyle/>
          <a:p>
            <a:fld id="{1DF4E02B-6A87-4555-9751-B3767743110F}" type="slidenum">
              <a:rPr lang="en-US" smtClean="0"/>
              <a:t>‹#›</a:t>
            </a:fld>
            <a:endParaRPr lang="en-US"/>
          </a:p>
        </p:txBody>
      </p:sp>
    </p:spTree>
    <p:extLst>
      <p:ext uri="{BB962C8B-B14F-4D97-AF65-F5344CB8AC3E}">
        <p14:creationId xmlns:p14="http://schemas.microsoft.com/office/powerpoint/2010/main" val="796672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BE461-50FD-4BD2-B9DF-B95704EE87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F14A5-CD07-4C16-821A-CD80A9421F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2C681-2D44-4816-A720-1C7B5464B1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798F71-58D4-426C-8BD9-1598C07AF61A}" type="datetimeFigureOut">
              <a:rPr lang="en-US" smtClean="0"/>
              <a:t>6/16/2023</a:t>
            </a:fld>
            <a:endParaRPr lang="en-US"/>
          </a:p>
        </p:txBody>
      </p:sp>
      <p:sp>
        <p:nvSpPr>
          <p:cNvPr id="5" name="Footer Placeholder 4">
            <a:extLst>
              <a:ext uri="{FF2B5EF4-FFF2-40B4-BE49-F238E27FC236}">
                <a16:creationId xmlns:a16="http://schemas.microsoft.com/office/drawing/2014/main" id="{CAD1B6D2-1FFA-4B34-A698-DA57230239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9DC058-A0C3-43D6-ADD3-7E41AB6C3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4E02B-6A87-4555-9751-B3767743110F}" type="slidenum">
              <a:rPr lang="en-US" smtClean="0"/>
              <a:t>‹#›</a:t>
            </a:fld>
            <a:endParaRPr lang="en-US"/>
          </a:p>
        </p:txBody>
      </p:sp>
    </p:spTree>
    <p:extLst>
      <p:ext uri="{BB962C8B-B14F-4D97-AF65-F5344CB8AC3E}">
        <p14:creationId xmlns:p14="http://schemas.microsoft.com/office/powerpoint/2010/main" val="33186155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1ADCE7-586B-49E3-9145-5731E51E84AE}"/>
              </a:ext>
            </a:extLst>
          </p:cNvPr>
          <p:cNvGrpSpPr/>
          <p:nvPr/>
        </p:nvGrpSpPr>
        <p:grpSpPr>
          <a:xfrm>
            <a:off x="1770076" y="515530"/>
            <a:ext cx="8405769" cy="5310898"/>
            <a:chOff x="1684789" y="364529"/>
            <a:chExt cx="7744437" cy="5310898"/>
          </a:xfrm>
        </p:grpSpPr>
        <p:sp>
          <p:nvSpPr>
            <p:cNvPr id="3" name="TextBox 2">
              <a:extLst>
                <a:ext uri="{FF2B5EF4-FFF2-40B4-BE49-F238E27FC236}">
                  <a16:creationId xmlns:a16="http://schemas.microsoft.com/office/drawing/2014/main" id="{698EC0EF-AD6E-40C9-B4EE-68CA46C557F5}"/>
                </a:ext>
              </a:extLst>
            </p:cNvPr>
            <p:cNvSpPr txBox="1"/>
            <p:nvPr/>
          </p:nvSpPr>
          <p:spPr>
            <a:xfrm>
              <a:off x="3288172" y="364529"/>
              <a:ext cx="5334000" cy="954107"/>
            </a:xfrm>
            <a:prstGeom prst="rect">
              <a:avLst/>
            </a:prstGeom>
            <a:noFill/>
            <a:ln>
              <a:noFill/>
            </a:ln>
          </p:spPr>
          <p:txBody>
            <a:bodyPr wrap="square" rtlCol="0">
              <a:spAutoFit/>
            </a:bodyPr>
            <a:lstStyle/>
            <a:p>
              <a:pPr algn="ctr"/>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Báo cáo đề tài</a:t>
              </a:r>
            </a:p>
            <a:p>
              <a:pPr algn="ctr"/>
              <a:r>
                <a:rPr lang="en-US" sz="2800" b="1"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Môn</a:t>
              </a:r>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Thực tập chuyên ngành</a:t>
              </a:r>
            </a:p>
          </p:txBody>
        </p:sp>
        <p:sp>
          <p:nvSpPr>
            <p:cNvPr id="4" name="TextBox 3">
              <a:extLst>
                <a:ext uri="{FF2B5EF4-FFF2-40B4-BE49-F238E27FC236}">
                  <a16:creationId xmlns:a16="http://schemas.microsoft.com/office/drawing/2014/main" id="{BE1E41DC-DD4A-4FB5-AB0F-23C6AC628D10}"/>
                </a:ext>
              </a:extLst>
            </p:cNvPr>
            <p:cNvSpPr txBox="1"/>
            <p:nvPr/>
          </p:nvSpPr>
          <p:spPr>
            <a:xfrm>
              <a:off x="2827516" y="2112037"/>
              <a:ext cx="6536967" cy="954107"/>
            </a:xfrm>
            <a:prstGeom prst="rect">
              <a:avLst/>
            </a:prstGeom>
            <a:noFill/>
          </p:spPr>
          <p:txBody>
            <a:bodyPr wrap="square" rtlCol="0">
              <a:spAutoFit/>
            </a:bodyPr>
            <a:lstStyle/>
            <a:p>
              <a:pPr algn="ctr"/>
              <a:r>
                <a:rPr lang="en-US" sz="2800" b="1" err="1">
                  <a:latin typeface="Times New Roman" panose="02020603050405020304" pitchFamily="18" charset="0"/>
                  <a:cs typeface="Times New Roman" panose="02020603050405020304" pitchFamily="18" charset="0"/>
                </a:rPr>
                <a:t>Đề</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tài</a:t>
              </a:r>
              <a:r>
                <a:rPr lang="en-US" sz="2800" b="1">
                  <a:latin typeface="Times New Roman" panose="02020603050405020304" pitchFamily="18" charset="0"/>
                  <a:cs typeface="Times New Roman" panose="02020603050405020304" pitchFamily="18" charset="0"/>
                </a:rPr>
                <a:t>:</a:t>
              </a:r>
            </a:p>
            <a:p>
              <a:pPr algn="ctr"/>
              <a:r>
                <a:rPr lang="en-US" sz="2800" b="1">
                  <a:latin typeface="Times New Roman" panose="02020603050405020304" pitchFamily="18" charset="0"/>
                  <a:cs typeface="Times New Roman" panose="02020603050405020304" pitchFamily="18" charset="0"/>
                </a:rPr>
                <a:t>NHẬN DIỆN TUỔI QUA KHUÔN MẶT</a:t>
              </a:r>
            </a:p>
          </p:txBody>
        </p:sp>
        <p:sp>
          <p:nvSpPr>
            <p:cNvPr id="5" name="TextBox 4">
              <a:extLst>
                <a:ext uri="{FF2B5EF4-FFF2-40B4-BE49-F238E27FC236}">
                  <a16:creationId xmlns:a16="http://schemas.microsoft.com/office/drawing/2014/main" id="{85F61099-1AF8-407F-B833-F9E441891305}"/>
                </a:ext>
              </a:extLst>
            </p:cNvPr>
            <p:cNvSpPr txBox="1"/>
            <p:nvPr/>
          </p:nvSpPr>
          <p:spPr>
            <a:xfrm>
              <a:off x="1684789" y="3859545"/>
              <a:ext cx="7744437" cy="1815882"/>
            </a:xfrm>
            <a:prstGeom prst="rect">
              <a:avLst/>
            </a:prstGeom>
            <a:noFill/>
          </p:spPr>
          <p:txBody>
            <a:bodyPr wrap="square" rtlCol="0">
              <a:spAutoFit/>
            </a:bodyPr>
            <a:lstStyle/>
            <a:p>
              <a:r>
                <a:rPr lang="en-US" sz="2800">
                  <a:latin typeface="MV Boli" panose="02000500030200090000" pitchFamily="2" charset="0"/>
                  <a:cs typeface="MV Boli" panose="02000500030200090000" pitchFamily="2" charset="0"/>
                </a:rPr>
                <a:t>Giáo viên hướng dẫn:   TS. Nguyễn Tuấn Linh</a:t>
              </a:r>
            </a:p>
            <a:p>
              <a:r>
                <a:rPr lang="en-US" sz="2800">
                  <a:latin typeface="MV Boli" panose="02000500030200090000" pitchFamily="2" charset="0"/>
                  <a:cs typeface="MV Boli" panose="02000500030200090000" pitchFamily="2" charset="0"/>
                </a:rPr>
                <a:t>Sinh </a:t>
              </a:r>
              <a:r>
                <a:rPr lang="en-US" sz="2800" err="1">
                  <a:latin typeface="MV Boli" panose="02000500030200090000" pitchFamily="2" charset="0"/>
                  <a:cs typeface="MV Boli" panose="02000500030200090000" pitchFamily="2" charset="0"/>
                </a:rPr>
                <a:t>viên</a:t>
              </a:r>
              <a:r>
                <a:rPr lang="en-US" sz="2800">
                  <a:latin typeface="MV Boli" panose="02000500030200090000" pitchFamily="2" charset="0"/>
                  <a:cs typeface="MV Boli" panose="02000500030200090000" pitchFamily="2" charset="0"/>
                </a:rPr>
                <a:t> </a:t>
              </a:r>
              <a:r>
                <a:rPr lang="en-US" sz="2800" err="1">
                  <a:latin typeface="MV Boli" panose="02000500030200090000" pitchFamily="2" charset="0"/>
                  <a:cs typeface="MV Boli" panose="02000500030200090000" pitchFamily="2" charset="0"/>
                </a:rPr>
                <a:t>thực</a:t>
              </a:r>
              <a:r>
                <a:rPr lang="en-US" sz="2800">
                  <a:latin typeface="MV Boli" panose="02000500030200090000" pitchFamily="2" charset="0"/>
                  <a:cs typeface="MV Boli" panose="02000500030200090000" pitchFamily="2" charset="0"/>
                </a:rPr>
                <a:t> </a:t>
              </a:r>
              <a:r>
                <a:rPr lang="en-US" sz="2800" err="1">
                  <a:latin typeface="MV Boli" panose="02000500030200090000" pitchFamily="2" charset="0"/>
                  <a:cs typeface="MV Boli" panose="02000500030200090000" pitchFamily="2" charset="0"/>
                </a:rPr>
                <a:t>hiện</a:t>
              </a:r>
              <a:r>
                <a:rPr lang="en-US" sz="2800">
                  <a:latin typeface="MV Boli" panose="02000500030200090000" pitchFamily="2" charset="0"/>
                  <a:cs typeface="MV Boli" panose="02000500030200090000" pitchFamily="2" charset="0"/>
                </a:rPr>
                <a:t>:    Phạm </a:t>
              </a:r>
              <a:r>
                <a:rPr lang="en-US" sz="2800" err="1">
                  <a:latin typeface="MV Boli" panose="02000500030200090000" pitchFamily="2" charset="0"/>
                  <a:cs typeface="MV Boli" panose="02000500030200090000" pitchFamily="2" charset="0"/>
                </a:rPr>
                <a:t>Sỹ</a:t>
              </a:r>
              <a:r>
                <a:rPr lang="en-US" sz="2800">
                  <a:latin typeface="MV Boli" panose="02000500030200090000" pitchFamily="2" charset="0"/>
                  <a:cs typeface="MV Boli" panose="02000500030200090000" pitchFamily="2" charset="0"/>
                </a:rPr>
                <a:t> Quang</a:t>
              </a:r>
            </a:p>
            <a:p>
              <a:r>
                <a:rPr lang="en-US" sz="2800">
                  <a:latin typeface="MV Boli" panose="02000500030200090000" pitchFamily="2" charset="0"/>
                  <a:cs typeface="MV Boli" panose="02000500030200090000" pitchFamily="2" charset="0"/>
                </a:rPr>
                <a:t>MSSV:                 K195480106018</a:t>
              </a:r>
            </a:p>
            <a:p>
              <a:r>
                <a:rPr lang="en-US" sz="2800">
                  <a:latin typeface="MV Boli" panose="02000500030200090000" pitchFamily="2" charset="0"/>
                  <a:cs typeface="MV Boli" panose="02000500030200090000" pitchFamily="2" charset="0"/>
                </a:rPr>
                <a:t>Lớp:                   55KMT</a:t>
              </a:r>
            </a:p>
          </p:txBody>
        </p:sp>
      </p:grpSp>
    </p:spTree>
    <p:extLst>
      <p:ext uri="{BB962C8B-B14F-4D97-AF65-F5344CB8AC3E}">
        <p14:creationId xmlns:p14="http://schemas.microsoft.com/office/powerpoint/2010/main" val="2825628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2589276" y="127233"/>
            <a:ext cx="7013447"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I</a:t>
            </a:r>
            <a:r>
              <a:rPr lang="en-US" sz="2800" b="1">
                <a:solidFill>
                  <a:srgbClr val="FF0000"/>
                </a:solidFill>
                <a:latin typeface="Times New Roman" pitchFamily="18" charset="0"/>
                <a:cs typeface="Times New Roman" pitchFamily="18" charset="0"/>
              </a:rPr>
              <a:t>V</a:t>
            </a:r>
            <a:r>
              <a:rPr lang="vi-VN" sz="2800" b="1">
                <a:solidFill>
                  <a:srgbClr val="FF0000"/>
                </a:solidFill>
                <a:latin typeface="Times New Roman" pitchFamily="18" charset="0"/>
                <a:cs typeface="Times New Roman" pitchFamily="18" charset="0"/>
              </a:rPr>
              <a:t> : </a:t>
            </a:r>
            <a:r>
              <a:rPr lang="en-US" sz="2800" b="1">
                <a:solidFill>
                  <a:srgbClr val="FF0000"/>
                </a:solidFill>
                <a:latin typeface="Times New Roman" pitchFamily="18" charset="0"/>
                <a:cs typeface="Times New Roman" pitchFamily="18" charset="0"/>
              </a:rPr>
              <a:t>XÂY DỰNG CHƯƠNG TRÌNH</a:t>
            </a:r>
            <a:endParaRPr lang="en-US" sz="2800" b="1" dirty="0">
              <a:solidFill>
                <a:srgbClr val="FF0000"/>
              </a:solidFill>
              <a:latin typeface="Times New Roman" pitchFamily="18" charset="0"/>
              <a:cs typeface="Times New Roman" pitchFamily="18" charset="0"/>
            </a:endParaRPr>
          </a:p>
        </p:txBody>
      </p:sp>
      <p:grpSp>
        <p:nvGrpSpPr>
          <p:cNvPr id="4" name="Group 3">
            <a:extLst>
              <a:ext uri="{FF2B5EF4-FFF2-40B4-BE49-F238E27FC236}">
                <a16:creationId xmlns:a16="http://schemas.microsoft.com/office/drawing/2014/main" id="{4376558E-E0E0-41AC-8720-3B73E360D1DB}"/>
              </a:ext>
            </a:extLst>
          </p:cNvPr>
          <p:cNvGrpSpPr/>
          <p:nvPr/>
        </p:nvGrpSpPr>
        <p:grpSpPr>
          <a:xfrm>
            <a:off x="184755" y="1477674"/>
            <a:ext cx="11822488" cy="3740278"/>
            <a:chOff x="150322" y="1670621"/>
            <a:chExt cx="11822488" cy="3516758"/>
          </a:xfrm>
        </p:grpSpPr>
        <p:pic>
          <p:nvPicPr>
            <p:cNvPr id="9" name="Picture 8">
              <a:extLst>
                <a:ext uri="{FF2B5EF4-FFF2-40B4-BE49-F238E27FC236}">
                  <a16:creationId xmlns:a16="http://schemas.microsoft.com/office/drawing/2014/main" id="{3F42A804-7C10-42B6-92CC-9D270DDF125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0322" y="1670621"/>
              <a:ext cx="5761120" cy="3516758"/>
            </a:xfrm>
            <a:prstGeom prst="rect">
              <a:avLst/>
            </a:prstGeom>
            <a:noFill/>
            <a:ln>
              <a:noFill/>
            </a:ln>
          </p:spPr>
        </p:pic>
        <p:pic>
          <p:nvPicPr>
            <p:cNvPr id="10" name="Picture 9">
              <a:extLst>
                <a:ext uri="{FF2B5EF4-FFF2-40B4-BE49-F238E27FC236}">
                  <a16:creationId xmlns:a16="http://schemas.microsoft.com/office/drawing/2014/main" id="{B1B80FCD-82E1-4ADB-800D-73BB027AB555}"/>
                </a:ext>
              </a:extLst>
            </p:cNvPr>
            <p:cNvPicPr/>
            <p:nvPr/>
          </p:nvPicPr>
          <p:blipFill>
            <a:blip r:embed="rId3"/>
            <a:stretch>
              <a:fillRect/>
            </a:stretch>
          </p:blipFill>
          <p:spPr>
            <a:xfrm>
              <a:off x="6211691" y="1727658"/>
              <a:ext cx="5761119" cy="3402683"/>
            </a:xfrm>
            <a:prstGeom prst="rect">
              <a:avLst/>
            </a:prstGeom>
          </p:spPr>
        </p:pic>
      </p:grpSp>
    </p:spTree>
    <p:extLst>
      <p:ext uri="{BB962C8B-B14F-4D97-AF65-F5344CB8AC3E}">
        <p14:creationId xmlns:p14="http://schemas.microsoft.com/office/powerpoint/2010/main" val="660982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2589276" y="127233"/>
            <a:ext cx="7013447"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I</a:t>
            </a:r>
            <a:r>
              <a:rPr lang="en-US" sz="2800" b="1">
                <a:solidFill>
                  <a:srgbClr val="FF0000"/>
                </a:solidFill>
                <a:latin typeface="Times New Roman" pitchFamily="18" charset="0"/>
                <a:cs typeface="Times New Roman" pitchFamily="18" charset="0"/>
              </a:rPr>
              <a:t>V</a:t>
            </a:r>
            <a:r>
              <a:rPr lang="vi-VN" sz="2800" b="1">
                <a:solidFill>
                  <a:srgbClr val="FF0000"/>
                </a:solidFill>
                <a:latin typeface="Times New Roman" pitchFamily="18" charset="0"/>
                <a:cs typeface="Times New Roman" pitchFamily="18" charset="0"/>
              </a:rPr>
              <a:t> : </a:t>
            </a:r>
            <a:r>
              <a:rPr lang="en-US" sz="2800" b="1">
                <a:solidFill>
                  <a:srgbClr val="FF0000"/>
                </a:solidFill>
                <a:latin typeface="Times New Roman" pitchFamily="18" charset="0"/>
                <a:cs typeface="Times New Roman" pitchFamily="18" charset="0"/>
              </a:rPr>
              <a:t>XÂY DỰNG CHƯƠNG TRÌNH</a:t>
            </a:r>
            <a:endParaRPr lang="en-US" sz="2800" b="1" dirty="0">
              <a:solidFill>
                <a:srgbClr val="FF0000"/>
              </a:solidFill>
              <a:latin typeface="Times New Roman" pitchFamily="18" charset="0"/>
              <a:cs typeface="Times New Roman" pitchFamily="18" charset="0"/>
            </a:endParaRPr>
          </a:p>
        </p:txBody>
      </p:sp>
      <p:grpSp>
        <p:nvGrpSpPr>
          <p:cNvPr id="12" name="Group 11">
            <a:extLst>
              <a:ext uri="{FF2B5EF4-FFF2-40B4-BE49-F238E27FC236}">
                <a16:creationId xmlns:a16="http://schemas.microsoft.com/office/drawing/2014/main" id="{9A073D4C-5761-45C1-95A6-ACB51ABA6E5A}"/>
              </a:ext>
            </a:extLst>
          </p:cNvPr>
          <p:cNvGrpSpPr/>
          <p:nvPr/>
        </p:nvGrpSpPr>
        <p:grpSpPr>
          <a:xfrm>
            <a:off x="167176" y="773407"/>
            <a:ext cx="11783431" cy="5957360"/>
            <a:chOff x="167176" y="773407"/>
            <a:chExt cx="11783431" cy="5957360"/>
          </a:xfrm>
        </p:grpSpPr>
        <p:pic>
          <p:nvPicPr>
            <p:cNvPr id="6" name="Picture 5">
              <a:extLst>
                <a:ext uri="{FF2B5EF4-FFF2-40B4-BE49-F238E27FC236}">
                  <a16:creationId xmlns:a16="http://schemas.microsoft.com/office/drawing/2014/main" id="{16795CD0-0DDA-435C-A91E-6E45B164AA40}"/>
                </a:ext>
              </a:extLst>
            </p:cNvPr>
            <p:cNvPicPr/>
            <p:nvPr/>
          </p:nvPicPr>
          <p:blipFill>
            <a:blip r:embed="rId2"/>
            <a:stretch>
              <a:fillRect/>
            </a:stretch>
          </p:blipFill>
          <p:spPr>
            <a:xfrm>
              <a:off x="313189" y="1131874"/>
              <a:ext cx="5563786" cy="3456904"/>
            </a:xfrm>
            <a:prstGeom prst="rect">
              <a:avLst/>
            </a:prstGeom>
          </p:spPr>
        </p:pic>
        <p:pic>
          <p:nvPicPr>
            <p:cNvPr id="7" name="Picture 6">
              <a:extLst>
                <a:ext uri="{FF2B5EF4-FFF2-40B4-BE49-F238E27FC236}">
                  <a16:creationId xmlns:a16="http://schemas.microsoft.com/office/drawing/2014/main" id="{02714913-E550-4485-BDB6-AC777204A452}"/>
                </a:ext>
              </a:extLst>
            </p:cNvPr>
            <p:cNvPicPr/>
            <p:nvPr/>
          </p:nvPicPr>
          <p:blipFill>
            <a:blip r:embed="rId3"/>
            <a:stretch>
              <a:fillRect/>
            </a:stretch>
          </p:blipFill>
          <p:spPr>
            <a:xfrm>
              <a:off x="6095999" y="773407"/>
              <a:ext cx="5782812" cy="3456904"/>
            </a:xfrm>
            <a:prstGeom prst="rect">
              <a:avLst/>
            </a:prstGeom>
          </p:spPr>
        </p:pic>
        <p:pic>
          <p:nvPicPr>
            <p:cNvPr id="5" name="Picture 4">
              <a:extLst>
                <a:ext uri="{FF2B5EF4-FFF2-40B4-BE49-F238E27FC236}">
                  <a16:creationId xmlns:a16="http://schemas.microsoft.com/office/drawing/2014/main" id="{C566F9FA-A246-4BAF-9684-D732A5C2FBF8}"/>
                </a:ext>
              </a:extLst>
            </p:cNvPr>
            <p:cNvPicPr>
              <a:picLocks noChangeAspect="1"/>
            </p:cNvPicPr>
            <p:nvPr/>
          </p:nvPicPr>
          <p:blipFill>
            <a:blip r:embed="rId4"/>
            <a:stretch>
              <a:fillRect/>
            </a:stretch>
          </p:blipFill>
          <p:spPr>
            <a:xfrm>
              <a:off x="167176" y="5092049"/>
              <a:ext cx="5867908" cy="1432684"/>
            </a:xfrm>
            <a:prstGeom prst="rect">
              <a:avLst/>
            </a:prstGeom>
          </p:spPr>
        </p:pic>
        <p:pic>
          <p:nvPicPr>
            <p:cNvPr id="11" name="Picture 10">
              <a:extLst>
                <a:ext uri="{FF2B5EF4-FFF2-40B4-BE49-F238E27FC236}">
                  <a16:creationId xmlns:a16="http://schemas.microsoft.com/office/drawing/2014/main" id="{E53346DF-CD72-4FBE-A476-3C3B4B215424}"/>
                </a:ext>
              </a:extLst>
            </p:cNvPr>
            <p:cNvPicPr>
              <a:picLocks noChangeAspect="1"/>
            </p:cNvPicPr>
            <p:nvPr/>
          </p:nvPicPr>
          <p:blipFill>
            <a:blip r:embed="rId5"/>
            <a:stretch>
              <a:fillRect/>
            </a:stretch>
          </p:blipFill>
          <p:spPr>
            <a:xfrm>
              <a:off x="6386821" y="4279495"/>
              <a:ext cx="5563786" cy="2451272"/>
            </a:xfrm>
            <a:prstGeom prst="rect">
              <a:avLst/>
            </a:prstGeom>
          </p:spPr>
        </p:pic>
      </p:grpSp>
    </p:spTree>
    <p:extLst>
      <p:ext uri="{BB962C8B-B14F-4D97-AF65-F5344CB8AC3E}">
        <p14:creationId xmlns:p14="http://schemas.microsoft.com/office/powerpoint/2010/main" val="2075618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2589276" y="127233"/>
            <a:ext cx="7013447"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a:t>
            </a:r>
            <a:r>
              <a:rPr lang="en-US" sz="2800" b="1">
                <a:solidFill>
                  <a:srgbClr val="FF0000"/>
                </a:solidFill>
                <a:latin typeface="Times New Roman" pitchFamily="18" charset="0"/>
                <a:cs typeface="Times New Roman" pitchFamily="18" charset="0"/>
              </a:rPr>
              <a:t>V</a:t>
            </a:r>
            <a:r>
              <a:rPr lang="vi-VN" sz="2800" b="1">
                <a:solidFill>
                  <a:srgbClr val="FF0000"/>
                </a:solidFill>
                <a:latin typeface="Times New Roman" pitchFamily="18" charset="0"/>
                <a:cs typeface="Times New Roman" pitchFamily="18" charset="0"/>
              </a:rPr>
              <a:t> : </a:t>
            </a:r>
            <a:r>
              <a:rPr lang="en-US" sz="2800" b="1">
                <a:solidFill>
                  <a:srgbClr val="FF0000"/>
                </a:solidFill>
                <a:latin typeface="Times New Roman" pitchFamily="18" charset="0"/>
                <a:cs typeface="Times New Roman" pitchFamily="18" charset="0"/>
              </a:rPr>
              <a:t>KẾT LUẬN</a:t>
            </a:r>
            <a:endParaRPr lang="en-US" sz="2800" b="1" dirty="0">
              <a:solidFill>
                <a:srgbClr val="FF0000"/>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31E55876-434E-4F13-BECA-44326291B446}"/>
              </a:ext>
            </a:extLst>
          </p:cNvPr>
          <p:cNvSpPr txBox="1"/>
          <p:nvPr/>
        </p:nvSpPr>
        <p:spPr>
          <a:xfrm>
            <a:off x="1249960" y="1233182"/>
            <a:ext cx="9692080" cy="4247317"/>
          </a:xfrm>
          <a:prstGeom prst="rect">
            <a:avLst/>
          </a:prstGeom>
          <a:noFill/>
        </p:spPr>
        <p:txBody>
          <a:bodyPr wrap="square" rtlCol="0">
            <a:spAutoFit/>
          </a:bodyPr>
          <a:lstStyle/>
          <a:p>
            <a:pPr algn="just"/>
            <a:r>
              <a:rPr lang="en-US" sz="1800">
                <a:effectLst/>
                <a:latin typeface="Times New Roman" panose="02020603050405020304" pitchFamily="18" charset="0"/>
                <a:ea typeface="Times New Roman" panose="02020603050405020304" pitchFamily="18" charset="0"/>
              </a:rPr>
              <a:t>Với kết quả thu được là chương trình dự đoán độ tuổi thông qua khuôn mặt khi được cung cấp ảnh hoặc lấy trực tiếp từ Camera, có thể được sử dụng để ứng dụng vào nhiều vấn đề thực tế như nhận diện khuôn mặt ở các cửa hàng tiện lợi, mở khóa điện thoại, nhận diện học sinh, quản lí nhân sự, xu hướng khách hàng… điều này sẽ giúp cải thiện chất lượng cuộc sống hơn.</a:t>
            </a:r>
          </a:p>
          <a:p>
            <a:pPr algn="just"/>
            <a:endParaRPr lang="en-US">
              <a:latin typeface="Times New Roman" panose="02020603050405020304" pitchFamily="18" charset="0"/>
              <a:ea typeface="Times New Roman" panose="02020603050405020304" pitchFamily="18" charset="0"/>
            </a:endParaRPr>
          </a:p>
          <a:p>
            <a:pPr marL="285750" indent="-285750" algn="just">
              <a:buFont typeface="Wingdings" panose="05000000000000000000" pitchFamily="2" charset="2"/>
              <a:buChar char="Ø"/>
            </a:pPr>
            <a:r>
              <a:rPr lang="en-US">
                <a:latin typeface="Times New Roman" panose="02020603050405020304" pitchFamily="18" charset="0"/>
                <a:ea typeface="Times New Roman" panose="02020603050405020304" pitchFamily="18" charset="0"/>
              </a:rPr>
              <a:t>Ưu điểm:</a:t>
            </a:r>
          </a:p>
          <a:p>
            <a:pPr marL="742950" lvl="1" indent="-285750" algn="just">
              <a:buFont typeface="Wingdings" panose="05000000000000000000" pitchFamily="2" charset="2"/>
              <a:buChar char="ü"/>
            </a:pPr>
            <a:r>
              <a:rPr lang="en-US">
                <a:latin typeface="Times New Roman" panose="02020603050405020304" pitchFamily="18" charset="0"/>
                <a:ea typeface="Times New Roman" panose="02020603050405020304" pitchFamily="18" charset="0"/>
              </a:rPr>
              <a:t>Dự đoán khá chính xác đối với ảnh có chất lượng tốt như rõ nét, đầy đủ thông tin khuôn mặt.</a:t>
            </a:r>
          </a:p>
          <a:p>
            <a:pPr marL="742950" lvl="1" indent="-285750" algn="just">
              <a:buFont typeface="Wingdings" panose="05000000000000000000" pitchFamily="2" charset="2"/>
              <a:buChar char="ü"/>
            </a:pPr>
            <a:r>
              <a:rPr lang="en-US">
                <a:latin typeface="Times New Roman" panose="02020603050405020304" pitchFamily="18" charset="0"/>
                <a:ea typeface="Times New Roman" panose="02020603050405020304" pitchFamily="18" charset="0"/>
              </a:rPr>
              <a:t>Không giới hạn độ tuổi, từ trẻ nhỏ đến người già.</a:t>
            </a:r>
          </a:p>
          <a:p>
            <a:pPr marL="742950" lvl="1" indent="-285750" algn="just">
              <a:buFont typeface="Wingdings" panose="05000000000000000000" pitchFamily="2" charset="2"/>
              <a:buChar char="ü"/>
            </a:pPr>
            <a:r>
              <a:rPr lang="en-US">
                <a:latin typeface="Times New Roman" panose="02020603050405020304" pitchFamily="18" charset="0"/>
                <a:ea typeface="Times New Roman" panose="02020603050405020304" pitchFamily="18" charset="0"/>
              </a:rPr>
              <a:t>Phần mềm có thể linh hoạt chuyển đổi Camera máy tính và Camera WiFi</a:t>
            </a:r>
          </a:p>
          <a:p>
            <a:pPr marL="285750" indent="-285750" algn="just">
              <a:buFont typeface="Wingdings" panose="05000000000000000000" pitchFamily="2" charset="2"/>
              <a:buChar char="Ø"/>
            </a:pPr>
            <a:r>
              <a:rPr lang="en-US" sz="1800">
                <a:effectLst/>
                <a:latin typeface="Times New Roman" panose="02020603050405020304" pitchFamily="18" charset="0"/>
                <a:ea typeface="Times New Roman" panose="02020603050405020304" pitchFamily="18" charset="0"/>
              </a:rPr>
              <a:t>Nhược điểm:</a:t>
            </a:r>
          </a:p>
          <a:p>
            <a:pPr marL="742950" lvl="1" indent="-285750" algn="just">
              <a:buFont typeface="Wingdings" panose="05000000000000000000" pitchFamily="2" charset="2"/>
              <a:buChar char="ü"/>
            </a:pPr>
            <a:r>
              <a:rPr lang="en-US">
                <a:effectLst/>
                <a:latin typeface="Times New Roman" panose="02020603050405020304" pitchFamily="18" charset="0"/>
                <a:ea typeface="Times New Roman" panose="02020603050405020304" pitchFamily="18" charset="0"/>
              </a:rPr>
              <a:t>Dự </a:t>
            </a:r>
            <a:r>
              <a:rPr lang="en-US">
                <a:latin typeface="Times New Roman" panose="02020603050405020304" pitchFamily="18" charset="0"/>
                <a:ea typeface="Times New Roman" panose="02020603050405020304" pitchFamily="18" charset="0"/>
              </a:rPr>
              <a:t>đoán sai khi  bị che khuất khuôn mặt hoặc ảnh hưởng bởi chất lượng hình ảnh, ánh sáng,..</a:t>
            </a:r>
          </a:p>
          <a:p>
            <a:pPr marL="742950" lvl="1" indent="-285750" algn="just">
              <a:buFont typeface="Wingdings" panose="05000000000000000000" pitchFamily="2" charset="2"/>
              <a:buChar char="ü"/>
            </a:pPr>
            <a:r>
              <a:rPr lang="en-US">
                <a:effectLst/>
                <a:latin typeface="Times New Roman" panose="02020603050405020304" pitchFamily="18" charset="0"/>
                <a:ea typeface="Times New Roman" panose="02020603050405020304" pitchFamily="18" charset="0"/>
              </a:rPr>
              <a:t>D</a:t>
            </a:r>
            <a:r>
              <a:rPr lang="en-US">
                <a:latin typeface="Times New Roman" panose="02020603050405020304" pitchFamily="18" charset="0"/>
                <a:ea typeface="Times New Roman" panose="02020603050405020304" pitchFamily="18" charset="0"/>
              </a:rPr>
              <a:t>ữ liệu còn khá ít, chưa đa dạng</a:t>
            </a:r>
            <a:endParaRPr lang="en-US">
              <a:effectLst/>
              <a:latin typeface="Times New Roman" panose="02020603050405020304" pitchFamily="18" charset="0"/>
              <a:ea typeface="Times New Roman" panose="02020603050405020304" pitchFamily="18" charset="0"/>
            </a:endParaRPr>
          </a:p>
          <a:p>
            <a:pPr marL="285750" indent="-285750" algn="just">
              <a:buFont typeface="Wingdings" panose="05000000000000000000" pitchFamily="2" charset="2"/>
              <a:buChar char="Ø"/>
            </a:pPr>
            <a:r>
              <a:rPr lang="en-US">
                <a:latin typeface="Times New Roman" panose="02020603050405020304" pitchFamily="18" charset="0"/>
                <a:ea typeface="Times New Roman" panose="02020603050405020304" pitchFamily="18" charset="0"/>
              </a:rPr>
              <a:t>Phương hướng phát triển:</a:t>
            </a:r>
          </a:p>
          <a:p>
            <a:pPr marL="742950" lvl="1" indent="-285750" algn="just">
              <a:buFont typeface="Wingdings" panose="05000000000000000000" pitchFamily="2" charset="2"/>
              <a:buChar char="ü"/>
            </a:pPr>
            <a:r>
              <a:rPr lang="en-US">
                <a:effectLst/>
                <a:latin typeface="Times New Roman" panose="02020603050405020304" pitchFamily="18" charset="0"/>
                <a:ea typeface="Times New Roman" panose="02020603050405020304" pitchFamily="18" charset="0"/>
              </a:rPr>
              <a:t>Cải thiện độ chính xác cho mô hình</a:t>
            </a:r>
          </a:p>
          <a:p>
            <a:pPr marL="742950" lvl="1" indent="-285750" algn="just">
              <a:buFont typeface="Wingdings" panose="05000000000000000000" pitchFamily="2" charset="2"/>
              <a:buChar char="ü"/>
            </a:pPr>
            <a:r>
              <a:rPr lang="en-US">
                <a:effectLst/>
                <a:latin typeface="Times New Roman" panose="02020603050405020304" pitchFamily="18" charset="0"/>
                <a:ea typeface="Times New Roman" panose="02020603050405020304" pitchFamily="18" charset="0"/>
              </a:rPr>
              <a:t>Tích hợp thêm các thông tin về (sinh trắc học khuôn mặt) của con người.</a:t>
            </a:r>
          </a:p>
        </p:txBody>
      </p:sp>
    </p:spTree>
    <p:extLst>
      <p:ext uri="{BB962C8B-B14F-4D97-AF65-F5344CB8AC3E}">
        <p14:creationId xmlns:p14="http://schemas.microsoft.com/office/powerpoint/2010/main" val="1691118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505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6E8690F-AA69-4402-AA46-ACCBDA93DD86}"/>
              </a:ext>
            </a:extLst>
          </p:cNvPr>
          <p:cNvGrpSpPr/>
          <p:nvPr/>
        </p:nvGrpSpPr>
        <p:grpSpPr>
          <a:xfrm>
            <a:off x="374609" y="1230010"/>
            <a:ext cx="4206240" cy="4397979"/>
            <a:chOff x="374609" y="1230010"/>
            <a:chExt cx="4206240" cy="4397979"/>
          </a:xfrm>
        </p:grpSpPr>
        <p:grpSp>
          <p:nvGrpSpPr>
            <p:cNvPr id="20" name="Group 19">
              <a:extLst>
                <a:ext uri="{FF2B5EF4-FFF2-40B4-BE49-F238E27FC236}">
                  <a16:creationId xmlns:a16="http://schemas.microsoft.com/office/drawing/2014/main" id="{DB3DFB87-F46B-4A27-9647-ED7C69E95F38}"/>
                </a:ext>
              </a:extLst>
            </p:cNvPr>
            <p:cNvGrpSpPr/>
            <p:nvPr/>
          </p:nvGrpSpPr>
          <p:grpSpPr>
            <a:xfrm>
              <a:off x="374609" y="1230010"/>
              <a:ext cx="4206240" cy="4397979"/>
              <a:chOff x="1151849" y="1230010"/>
              <a:chExt cx="4206240" cy="4397979"/>
            </a:xfrm>
          </p:grpSpPr>
          <p:sp>
            <p:nvSpPr>
              <p:cNvPr id="17" name="Arc 16">
                <a:extLst>
                  <a:ext uri="{FF2B5EF4-FFF2-40B4-BE49-F238E27FC236}">
                    <a16:creationId xmlns:a16="http://schemas.microsoft.com/office/drawing/2014/main" id="{608F72C7-D950-4559-AB68-7C5F7B68D45C}"/>
                  </a:ext>
                </a:extLst>
              </p:cNvPr>
              <p:cNvSpPr/>
              <p:nvPr/>
            </p:nvSpPr>
            <p:spPr>
              <a:xfrm>
                <a:off x="1151849" y="1285565"/>
                <a:ext cx="4206240" cy="4286868"/>
              </a:xfrm>
              <a:prstGeom prst="arc">
                <a:avLst>
                  <a:gd name="adj1" fmla="val 16200000"/>
                  <a:gd name="adj2" fmla="val 5370112"/>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9EF2432D-7CC0-4165-B877-201F5AC12AAF}"/>
                  </a:ext>
                </a:extLst>
              </p:cNvPr>
              <p:cNvSpPr/>
              <p:nvPr/>
            </p:nvSpPr>
            <p:spPr>
              <a:xfrm>
                <a:off x="3198003" y="1230010"/>
                <a:ext cx="113932" cy="111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89AB25-9907-4389-ADB4-EC729904AF5F}"/>
                  </a:ext>
                </a:extLst>
              </p:cNvPr>
              <p:cNvSpPr/>
              <p:nvPr/>
            </p:nvSpPr>
            <p:spPr>
              <a:xfrm>
                <a:off x="3254969" y="5516879"/>
                <a:ext cx="113932" cy="111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773DDB1-AFD3-4557-AF0B-626B47CC1299}"/>
                </a:ext>
              </a:extLst>
            </p:cNvPr>
            <p:cNvGrpSpPr/>
            <p:nvPr/>
          </p:nvGrpSpPr>
          <p:grpSpPr>
            <a:xfrm>
              <a:off x="1106129" y="1828800"/>
              <a:ext cx="2926080" cy="3200400"/>
              <a:chOff x="1106129" y="1828800"/>
              <a:chExt cx="2926080" cy="3200400"/>
            </a:xfrm>
          </p:grpSpPr>
          <p:grpSp>
            <p:nvGrpSpPr>
              <p:cNvPr id="14" name="Group 13">
                <a:extLst>
                  <a:ext uri="{FF2B5EF4-FFF2-40B4-BE49-F238E27FC236}">
                    <a16:creationId xmlns:a16="http://schemas.microsoft.com/office/drawing/2014/main" id="{AC6FEF2E-85D8-4CD0-818F-E0867D15C04F}"/>
                  </a:ext>
                </a:extLst>
              </p:cNvPr>
              <p:cNvGrpSpPr/>
              <p:nvPr/>
            </p:nvGrpSpPr>
            <p:grpSpPr>
              <a:xfrm>
                <a:off x="1106129" y="1828800"/>
                <a:ext cx="2926080" cy="3200400"/>
                <a:chOff x="4724400" y="1828800"/>
                <a:chExt cx="2926080" cy="3200400"/>
              </a:xfrm>
            </p:grpSpPr>
            <p:grpSp>
              <p:nvGrpSpPr>
                <p:cNvPr id="13" name="Group 12">
                  <a:extLst>
                    <a:ext uri="{FF2B5EF4-FFF2-40B4-BE49-F238E27FC236}">
                      <a16:creationId xmlns:a16="http://schemas.microsoft.com/office/drawing/2014/main" id="{394DCF71-CDF6-4A40-92EA-71718D8C6ED0}"/>
                    </a:ext>
                  </a:extLst>
                </p:cNvPr>
                <p:cNvGrpSpPr/>
                <p:nvPr/>
              </p:nvGrpSpPr>
              <p:grpSpPr>
                <a:xfrm>
                  <a:off x="6096000" y="1828800"/>
                  <a:ext cx="1554480" cy="3200400"/>
                  <a:chOff x="6096000" y="1617406"/>
                  <a:chExt cx="1727404" cy="3623188"/>
                </a:xfrm>
              </p:grpSpPr>
              <p:sp>
                <p:nvSpPr>
                  <p:cNvPr id="10" name="Freeform: Shape 9">
                    <a:extLst>
                      <a:ext uri="{FF2B5EF4-FFF2-40B4-BE49-F238E27FC236}">
                        <a16:creationId xmlns:a16="http://schemas.microsoft.com/office/drawing/2014/main" id="{22D23785-8545-407D-B429-688E86F4804B}"/>
                      </a:ext>
                    </a:extLst>
                  </p:cNvPr>
                  <p:cNvSpPr/>
                  <p:nvPr/>
                </p:nvSpPr>
                <p:spPr>
                  <a:xfrm>
                    <a:off x="6096000" y="1617406"/>
                    <a:ext cx="1727404" cy="1811594"/>
                  </a:xfrm>
                  <a:custGeom>
                    <a:avLst/>
                    <a:gdLst>
                      <a:gd name="connsiteX0" fmla="*/ 0 w 1123950"/>
                      <a:gd name="connsiteY0" fmla="*/ 0 h 1123950"/>
                      <a:gd name="connsiteX1" fmla="*/ 1123950 w 1123950"/>
                      <a:gd name="connsiteY1" fmla="*/ 1123950 h 1123950"/>
                      <a:gd name="connsiteX2" fmla="*/ 0 w 1123950"/>
                      <a:gd name="connsiteY2" fmla="*/ 1123950 h 1123950"/>
                    </a:gdLst>
                    <a:ahLst/>
                    <a:cxnLst>
                      <a:cxn ang="0">
                        <a:pos x="connsiteX0" y="connsiteY0"/>
                      </a:cxn>
                      <a:cxn ang="0">
                        <a:pos x="connsiteX1" y="connsiteY1"/>
                      </a:cxn>
                      <a:cxn ang="0">
                        <a:pos x="connsiteX2" y="connsiteY2"/>
                      </a:cxn>
                    </a:cxnLst>
                    <a:rect l="l" t="t" r="r" b="b"/>
                    <a:pathLst>
                      <a:path w="1123950" h="1123950">
                        <a:moveTo>
                          <a:pt x="0" y="0"/>
                        </a:moveTo>
                        <a:cubicBezTo>
                          <a:pt x="620740" y="0"/>
                          <a:pt x="1123950" y="503210"/>
                          <a:pt x="1123950" y="1123950"/>
                        </a:cubicBezTo>
                        <a:lnTo>
                          <a:pt x="0" y="1123950"/>
                        </a:lnTo>
                        <a:close/>
                      </a:path>
                    </a:pathLst>
                  </a:custGeom>
                  <a:solidFill>
                    <a:srgbClr val="003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74EA59DD-7536-48F9-9F63-F05FC0C5C394}"/>
                      </a:ext>
                    </a:extLst>
                  </p:cNvPr>
                  <p:cNvSpPr/>
                  <p:nvPr/>
                </p:nvSpPr>
                <p:spPr>
                  <a:xfrm rot="5400000">
                    <a:off x="6053905" y="3471095"/>
                    <a:ext cx="1811594" cy="1727404"/>
                  </a:xfrm>
                  <a:custGeom>
                    <a:avLst/>
                    <a:gdLst>
                      <a:gd name="connsiteX0" fmla="*/ 0 w 1123950"/>
                      <a:gd name="connsiteY0" fmla="*/ 0 h 1123950"/>
                      <a:gd name="connsiteX1" fmla="*/ 1123950 w 1123950"/>
                      <a:gd name="connsiteY1" fmla="*/ 1123950 h 1123950"/>
                      <a:gd name="connsiteX2" fmla="*/ 0 w 1123950"/>
                      <a:gd name="connsiteY2" fmla="*/ 1123950 h 1123950"/>
                    </a:gdLst>
                    <a:ahLst/>
                    <a:cxnLst>
                      <a:cxn ang="0">
                        <a:pos x="connsiteX0" y="connsiteY0"/>
                      </a:cxn>
                      <a:cxn ang="0">
                        <a:pos x="connsiteX1" y="connsiteY1"/>
                      </a:cxn>
                      <a:cxn ang="0">
                        <a:pos x="connsiteX2" y="connsiteY2"/>
                      </a:cxn>
                    </a:cxnLst>
                    <a:rect l="l" t="t" r="r" b="b"/>
                    <a:pathLst>
                      <a:path w="1123950" h="1123950">
                        <a:moveTo>
                          <a:pt x="0" y="0"/>
                        </a:moveTo>
                        <a:cubicBezTo>
                          <a:pt x="620740" y="0"/>
                          <a:pt x="1123950" y="503210"/>
                          <a:pt x="1123950" y="1123950"/>
                        </a:cubicBezTo>
                        <a:lnTo>
                          <a:pt x="0" y="1123950"/>
                        </a:lnTo>
                        <a:close/>
                      </a:path>
                    </a:pathLst>
                  </a:custGeom>
                  <a:solidFill>
                    <a:srgbClr val="008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Oval 3">
                  <a:extLst>
                    <a:ext uri="{FF2B5EF4-FFF2-40B4-BE49-F238E27FC236}">
                      <a16:creationId xmlns:a16="http://schemas.microsoft.com/office/drawing/2014/main" id="{68118CAF-C196-4376-B7F5-161A21D11F92}"/>
                    </a:ext>
                  </a:extLst>
                </p:cNvPr>
                <p:cNvSpPr/>
                <p:nvPr/>
              </p:nvSpPr>
              <p:spPr>
                <a:xfrm>
                  <a:off x="4724400" y="2057400"/>
                  <a:ext cx="2743200" cy="2743200"/>
                </a:xfrm>
                <a:prstGeom prst="ellipse">
                  <a:avLst/>
                </a:prstGeom>
                <a:solidFill>
                  <a:schemeClr val="bg1"/>
                </a:solidFill>
                <a:ln>
                  <a:noFill/>
                </a:ln>
                <a:effectLst>
                  <a:outerShdw blurRad="1270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259488D-C168-4334-AE7F-0E52A94D5E6B}"/>
                  </a:ext>
                </a:extLst>
              </p:cNvPr>
              <p:cNvSpPr txBox="1"/>
              <p:nvPr/>
            </p:nvSpPr>
            <p:spPr>
              <a:xfrm>
                <a:off x="1436949" y="2853902"/>
                <a:ext cx="2355839" cy="1200329"/>
              </a:xfrm>
              <a:prstGeom prst="rect">
                <a:avLst/>
              </a:prstGeom>
              <a:noFill/>
            </p:spPr>
            <p:txBody>
              <a:bodyPr wrap="square" rtlCol="0">
                <a:spAutoFit/>
              </a:bodyPr>
              <a:lstStyle/>
              <a:p>
                <a:r>
                  <a:rPr lang="en-US" sz="3600" dirty="0" err="1">
                    <a:latin typeface="Times New Roman" panose="02020603050405020304" pitchFamily="18" charset="0"/>
                    <a:cs typeface="Times New Roman" panose="02020603050405020304" pitchFamily="18" charset="0"/>
                  </a:rPr>
                  <a:t>Nội</a:t>
                </a:r>
                <a:r>
                  <a:rPr lang="en-US" sz="3600" dirty="0">
                    <a:latin typeface="Times New Roman" panose="02020603050405020304" pitchFamily="18" charset="0"/>
                    <a:cs typeface="Times New Roman" panose="02020603050405020304" pitchFamily="18" charset="0"/>
                  </a:rPr>
                  <a:t> dung </a:t>
                </a:r>
                <a:r>
                  <a:rPr lang="en-US" sz="3600" dirty="0" err="1">
                    <a:latin typeface="Times New Roman" panose="02020603050405020304" pitchFamily="18" charset="0"/>
                    <a:cs typeface="Times New Roman" panose="02020603050405020304" pitchFamily="18" charset="0"/>
                  </a:rPr>
                  <a:t>thuyết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trình</a:t>
                </a:r>
                <a:endParaRPr lang="en-US" sz="3600" dirty="0">
                  <a:latin typeface="Times New Roman" panose="02020603050405020304" pitchFamily="18" charset="0"/>
                  <a:cs typeface="Times New Roman" panose="02020603050405020304" pitchFamily="18" charset="0"/>
                </a:endParaRPr>
              </a:p>
            </p:txBody>
          </p:sp>
        </p:grpSp>
      </p:grpSp>
      <p:grpSp>
        <p:nvGrpSpPr>
          <p:cNvPr id="36" name="Group 35">
            <a:extLst>
              <a:ext uri="{FF2B5EF4-FFF2-40B4-BE49-F238E27FC236}">
                <a16:creationId xmlns:a16="http://schemas.microsoft.com/office/drawing/2014/main" id="{992E7D6A-33DC-4179-9EE8-C3F26D55CFBD}"/>
              </a:ext>
            </a:extLst>
          </p:cNvPr>
          <p:cNvGrpSpPr/>
          <p:nvPr/>
        </p:nvGrpSpPr>
        <p:grpSpPr>
          <a:xfrm>
            <a:off x="2756554" y="96447"/>
            <a:ext cx="5701277" cy="1288784"/>
            <a:chOff x="3616954" y="564159"/>
            <a:chExt cx="5701277" cy="1288784"/>
          </a:xfrm>
        </p:grpSpPr>
        <p:sp>
          <p:nvSpPr>
            <p:cNvPr id="21" name="Oval 20">
              <a:extLst>
                <a:ext uri="{FF2B5EF4-FFF2-40B4-BE49-F238E27FC236}">
                  <a16:creationId xmlns:a16="http://schemas.microsoft.com/office/drawing/2014/main" id="{3C40B17D-858B-429C-8424-A845D6FCAE80}"/>
                </a:ext>
              </a:extLst>
            </p:cNvPr>
            <p:cNvSpPr/>
            <p:nvPr/>
          </p:nvSpPr>
          <p:spPr>
            <a:xfrm>
              <a:off x="3616954" y="1576106"/>
              <a:ext cx="276837" cy="276837"/>
            </a:xfrm>
            <a:prstGeom prst="ellipse">
              <a:avLst/>
            </a:prstGeom>
            <a:solidFill>
              <a:srgbClr val="0D5F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Rounded Corners 43">
              <a:extLst>
                <a:ext uri="{FF2B5EF4-FFF2-40B4-BE49-F238E27FC236}">
                  <a16:creationId xmlns:a16="http://schemas.microsoft.com/office/drawing/2014/main" id="{493AB29B-56EA-4CFC-AB89-280277262BC5}"/>
                </a:ext>
              </a:extLst>
            </p:cNvPr>
            <p:cNvSpPr/>
            <p:nvPr/>
          </p:nvSpPr>
          <p:spPr>
            <a:xfrm>
              <a:off x="5360565" y="564159"/>
              <a:ext cx="3957666" cy="822122"/>
            </a:xfrm>
            <a:prstGeom prst="roundRect">
              <a:avLst>
                <a:gd name="adj" fmla="val 50000"/>
              </a:avLst>
            </a:prstGeom>
            <a:solidFill>
              <a:schemeClr val="bg2">
                <a:lumMod val="75000"/>
              </a:schemeClr>
            </a:solidFill>
            <a:ln>
              <a:noFill/>
            </a:ln>
            <a:effectLst>
              <a:outerShdw blurRad="50800" dist="127000" dir="24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Times New Roman" panose="02020603050405020304" pitchFamily="18" charset="0"/>
                  <a:cs typeface="Times New Roman" panose="02020603050405020304" pitchFamily="18" charset="0"/>
                </a:rPr>
                <a:t>Lý do chọn đề tài</a:t>
              </a:r>
              <a:endParaRPr lang="en-US" sz="3200"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59F006F6-3986-4E2E-B770-1B30D7FC1F6D}"/>
                </a:ext>
              </a:extLst>
            </p:cNvPr>
            <p:cNvGrpSpPr/>
            <p:nvPr/>
          </p:nvGrpSpPr>
          <p:grpSpPr>
            <a:xfrm>
              <a:off x="3853249" y="729842"/>
              <a:ext cx="1800931" cy="886806"/>
              <a:chOff x="3853249" y="729842"/>
              <a:chExt cx="1800931" cy="886806"/>
            </a:xfrm>
          </p:grpSpPr>
          <p:sp>
            <p:nvSpPr>
              <p:cNvPr id="26" name="Oval 25">
                <a:extLst>
                  <a:ext uri="{FF2B5EF4-FFF2-40B4-BE49-F238E27FC236}">
                    <a16:creationId xmlns:a16="http://schemas.microsoft.com/office/drawing/2014/main" id="{A9F3CA15-4487-41AD-9448-4944B615E761}"/>
                  </a:ext>
                </a:extLst>
              </p:cNvPr>
              <p:cNvSpPr/>
              <p:nvPr/>
            </p:nvSpPr>
            <p:spPr>
              <a:xfrm>
                <a:off x="5066950" y="729842"/>
                <a:ext cx="587230" cy="58723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noFill/>
                    </a:ln>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1</a:t>
                </a:r>
              </a:p>
            </p:txBody>
          </p:sp>
          <p:cxnSp>
            <p:nvCxnSpPr>
              <p:cNvPr id="31" name="Straight Connector 30">
                <a:extLst>
                  <a:ext uri="{FF2B5EF4-FFF2-40B4-BE49-F238E27FC236}">
                    <a16:creationId xmlns:a16="http://schemas.microsoft.com/office/drawing/2014/main" id="{DE595C71-A020-42CE-A713-D3394A5A0A0C}"/>
                  </a:ext>
                </a:extLst>
              </p:cNvPr>
              <p:cNvCxnSpPr>
                <a:cxnSpLocks/>
                <a:stCxn id="21" idx="7"/>
                <a:endCxn id="26" idx="2"/>
              </p:cNvCxnSpPr>
              <p:nvPr/>
            </p:nvCxnSpPr>
            <p:spPr>
              <a:xfrm flipV="1">
                <a:off x="3853249" y="1023457"/>
                <a:ext cx="1213701" cy="59319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15089C8C-DCA1-48E8-BAF1-1CFA1C5B294E}"/>
              </a:ext>
            </a:extLst>
          </p:cNvPr>
          <p:cNvGrpSpPr/>
          <p:nvPr/>
        </p:nvGrpSpPr>
        <p:grpSpPr>
          <a:xfrm>
            <a:off x="3937151" y="1265517"/>
            <a:ext cx="7920372" cy="839036"/>
            <a:chOff x="4496466" y="2179390"/>
            <a:chExt cx="7920372" cy="839036"/>
          </a:xfrm>
        </p:grpSpPr>
        <p:sp>
          <p:nvSpPr>
            <p:cNvPr id="46" name="Rectangle: Rounded Corners 45">
              <a:extLst>
                <a:ext uri="{FF2B5EF4-FFF2-40B4-BE49-F238E27FC236}">
                  <a16:creationId xmlns:a16="http://schemas.microsoft.com/office/drawing/2014/main" id="{8881FC7A-7F87-4CC3-AA37-AFD21CA8EE86}"/>
                </a:ext>
              </a:extLst>
            </p:cNvPr>
            <p:cNvSpPr/>
            <p:nvPr/>
          </p:nvSpPr>
          <p:spPr>
            <a:xfrm>
              <a:off x="6384127" y="2179390"/>
              <a:ext cx="6032711" cy="822122"/>
            </a:xfrm>
            <a:prstGeom prst="roundRect">
              <a:avLst>
                <a:gd name="adj" fmla="val 47730"/>
              </a:avLst>
            </a:prstGeom>
            <a:solidFill>
              <a:schemeClr val="tx2">
                <a:lumMod val="40000"/>
                <a:lumOff val="60000"/>
              </a:schemeClr>
            </a:solidFill>
            <a:ln>
              <a:noFill/>
            </a:ln>
            <a:effectLst>
              <a:outerShdw blurRad="50800" dist="127000" dir="24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Times New Roman" panose="02020603050405020304" pitchFamily="18" charset="0"/>
                  <a:cs typeface="Times New Roman" panose="02020603050405020304" pitchFamily="18" charset="0"/>
                </a:rPr>
                <a:t>Cơ sở lý thuyết</a:t>
              </a:r>
              <a:endParaRPr lang="en-US" sz="3200" dirty="0">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DDC0E856-894F-4DEB-B59B-62E04BD09AA0}"/>
                </a:ext>
              </a:extLst>
            </p:cNvPr>
            <p:cNvSpPr/>
            <p:nvPr/>
          </p:nvSpPr>
          <p:spPr>
            <a:xfrm>
              <a:off x="4496466" y="2741589"/>
              <a:ext cx="276837" cy="276837"/>
            </a:xfrm>
            <a:prstGeom prst="ellipse">
              <a:avLst/>
            </a:prstGeom>
            <a:solidFill>
              <a:srgbClr val="0D5F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B1D3D3F8-AC2F-4813-9F50-F959465369AA}"/>
                </a:ext>
              </a:extLst>
            </p:cNvPr>
            <p:cNvGrpSpPr/>
            <p:nvPr/>
          </p:nvGrpSpPr>
          <p:grpSpPr>
            <a:xfrm>
              <a:off x="4773303" y="2302567"/>
              <a:ext cx="1857453" cy="587230"/>
              <a:chOff x="4773303" y="2302567"/>
              <a:chExt cx="1857453" cy="587230"/>
            </a:xfrm>
          </p:grpSpPr>
          <p:sp>
            <p:nvSpPr>
              <p:cNvPr id="28" name="Oval 27">
                <a:extLst>
                  <a:ext uri="{FF2B5EF4-FFF2-40B4-BE49-F238E27FC236}">
                    <a16:creationId xmlns:a16="http://schemas.microsoft.com/office/drawing/2014/main" id="{1D1CEC78-6BBC-4058-8175-8BFF0F0857CD}"/>
                  </a:ext>
                </a:extLst>
              </p:cNvPr>
              <p:cNvSpPr/>
              <p:nvPr/>
            </p:nvSpPr>
            <p:spPr>
              <a:xfrm>
                <a:off x="6043526" y="2302567"/>
                <a:ext cx="587230" cy="58723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noFill/>
                    </a:ln>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2</a:t>
                </a:r>
              </a:p>
            </p:txBody>
          </p:sp>
          <p:cxnSp>
            <p:nvCxnSpPr>
              <p:cNvPr id="33" name="Straight Connector 32">
                <a:extLst>
                  <a:ext uri="{FF2B5EF4-FFF2-40B4-BE49-F238E27FC236}">
                    <a16:creationId xmlns:a16="http://schemas.microsoft.com/office/drawing/2014/main" id="{84B5DAC2-138F-48F0-97F9-7E3A4F292F62}"/>
                  </a:ext>
                </a:extLst>
              </p:cNvPr>
              <p:cNvCxnSpPr>
                <a:cxnSpLocks/>
                <a:stCxn id="23" idx="6"/>
                <a:endCxn id="28" idx="2"/>
              </p:cNvCxnSpPr>
              <p:nvPr/>
            </p:nvCxnSpPr>
            <p:spPr>
              <a:xfrm flipV="1">
                <a:off x="4773303" y="2596182"/>
                <a:ext cx="1270223" cy="28382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70260756-0C28-4062-8824-9BD55409CD20}"/>
              </a:ext>
            </a:extLst>
          </p:cNvPr>
          <p:cNvGrpSpPr/>
          <p:nvPr/>
        </p:nvGrpSpPr>
        <p:grpSpPr>
          <a:xfrm>
            <a:off x="4484690" y="2487159"/>
            <a:ext cx="7529558" cy="922983"/>
            <a:chOff x="4475402" y="3879932"/>
            <a:chExt cx="7119733" cy="922983"/>
          </a:xfrm>
        </p:grpSpPr>
        <p:sp>
          <p:nvSpPr>
            <p:cNvPr id="45" name="Rectangle: Rounded Corners 44">
              <a:extLst>
                <a:ext uri="{FF2B5EF4-FFF2-40B4-BE49-F238E27FC236}">
                  <a16:creationId xmlns:a16="http://schemas.microsoft.com/office/drawing/2014/main" id="{32B7AEF0-40B9-48BF-8F08-54ACA6F9A225}"/>
                </a:ext>
              </a:extLst>
            </p:cNvPr>
            <p:cNvSpPr/>
            <p:nvPr/>
          </p:nvSpPr>
          <p:spPr>
            <a:xfrm>
              <a:off x="6036199" y="3879932"/>
              <a:ext cx="5558936" cy="822122"/>
            </a:xfrm>
            <a:prstGeom prst="roundRect">
              <a:avLst>
                <a:gd name="adj" fmla="val 50000"/>
              </a:avLst>
            </a:prstGeom>
            <a:solidFill>
              <a:schemeClr val="accent1">
                <a:lumMod val="40000"/>
                <a:lumOff val="60000"/>
              </a:schemeClr>
            </a:solidFill>
            <a:ln>
              <a:noFill/>
            </a:ln>
            <a:effectLst>
              <a:outerShdw blurRad="50800" dist="127000" dir="24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Times New Roman" panose="02020603050405020304" pitchFamily="18" charset="0"/>
                  <a:cs typeface="Times New Roman" panose="02020603050405020304" pitchFamily="18" charset="0"/>
                </a:rPr>
                <a:t>Phân tích dữ liệu &amp; huấn luyện</a:t>
              </a:r>
              <a:endParaRPr lang="en-US" sz="3200" dirty="0">
                <a:latin typeface="Times New Roman" panose="02020603050405020304" pitchFamily="18" charset="0"/>
                <a:cs typeface="Times New Roman" panose="02020603050405020304" pitchFamily="18" charset="0"/>
              </a:endParaRPr>
            </a:p>
          </p:txBody>
        </p:sp>
        <p:sp>
          <p:nvSpPr>
            <p:cNvPr id="25" name="Oval 24">
              <a:extLst>
                <a:ext uri="{FF2B5EF4-FFF2-40B4-BE49-F238E27FC236}">
                  <a16:creationId xmlns:a16="http://schemas.microsoft.com/office/drawing/2014/main" id="{6E352173-17C2-4119-B36E-16B77C590E53}"/>
                </a:ext>
              </a:extLst>
            </p:cNvPr>
            <p:cNvSpPr/>
            <p:nvPr/>
          </p:nvSpPr>
          <p:spPr>
            <a:xfrm>
              <a:off x="4475402" y="4526078"/>
              <a:ext cx="276837" cy="276837"/>
            </a:xfrm>
            <a:prstGeom prst="ellipse">
              <a:avLst/>
            </a:prstGeom>
            <a:solidFill>
              <a:srgbClr val="0D5F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5AD30315-A292-4B2B-8AB7-164828EB0DC1}"/>
                </a:ext>
              </a:extLst>
            </p:cNvPr>
            <p:cNvGrpSpPr/>
            <p:nvPr/>
          </p:nvGrpSpPr>
          <p:grpSpPr>
            <a:xfrm>
              <a:off x="4752239" y="3980600"/>
              <a:ext cx="1577574" cy="683897"/>
              <a:chOff x="4752239" y="3980600"/>
              <a:chExt cx="1577574" cy="683897"/>
            </a:xfrm>
          </p:grpSpPr>
          <p:sp>
            <p:nvSpPr>
              <p:cNvPr id="29" name="Oval 28">
                <a:extLst>
                  <a:ext uri="{FF2B5EF4-FFF2-40B4-BE49-F238E27FC236}">
                    <a16:creationId xmlns:a16="http://schemas.microsoft.com/office/drawing/2014/main" id="{7EF05120-F637-4954-803D-B5DDA5419D0E}"/>
                  </a:ext>
                </a:extLst>
              </p:cNvPr>
              <p:cNvSpPr/>
              <p:nvPr/>
            </p:nvSpPr>
            <p:spPr>
              <a:xfrm>
                <a:off x="5742583" y="3980600"/>
                <a:ext cx="587230" cy="58723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noFill/>
                    </a:ln>
                    <a:solidFill>
                      <a:schemeClr val="tx1"/>
                    </a:solidFill>
                    <a:effectLst>
                      <a:outerShdw blurRad="38100" dist="19050" dir="2700000" algn="tl" rotWithShape="0">
                        <a:schemeClr val="dk1">
                          <a:alpha val="40000"/>
                        </a:schemeClr>
                      </a:outerShdw>
                    </a:effectLst>
                    <a:latin typeface="Franklin Gothic Medium" panose="020B0603020102020204" pitchFamily="34" charset="0"/>
                  </a:rPr>
                  <a:t>3</a:t>
                </a:r>
              </a:p>
            </p:txBody>
          </p:sp>
          <p:cxnSp>
            <p:nvCxnSpPr>
              <p:cNvPr id="35" name="Straight Connector 34">
                <a:extLst>
                  <a:ext uri="{FF2B5EF4-FFF2-40B4-BE49-F238E27FC236}">
                    <a16:creationId xmlns:a16="http://schemas.microsoft.com/office/drawing/2014/main" id="{F089EBB7-3777-462D-87A3-ADA9291C7300}"/>
                  </a:ext>
                </a:extLst>
              </p:cNvPr>
              <p:cNvCxnSpPr>
                <a:cxnSpLocks/>
                <a:stCxn id="25" idx="6"/>
                <a:endCxn id="29" idx="2"/>
              </p:cNvCxnSpPr>
              <p:nvPr/>
            </p:nvCxnSpPr>
            <p:spPr>
              <a:xfrm flipV="1">
                <a:off x="4752239" y="4274215"/>
                <a:ext cx="990344" cy="390282"/>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7CFB6003-859D-42C5-A05E-C145D79A6A37}"/>
              </a:ext>
            </a:extLst>
          </p:cNvPr>
          <p:cNvGrpSpPr/>
          <p:nvPr/>
        </p:nvGrpSpPr>
        <p:grpSpPr>
          <a:xfrm>
            <a:off x="4160347" y="4056078"/>
            <a:ext cx="6779540" cy="822122"/>
            <a:chOff x="3295228" y="5633415"/>
            <a:chExt cx="6304435" cy="822122"/>
          </a:xfrm>
        </p:grpSpPr>
        <p:sp>
          <p:nvSpPr>
            <p:cNvPr id="47" name="Rectangle: Rounded Corners 46">
              <a:extLst>
                <a:ext uri="{FF2B5EF4-FFF2-40B4-BE49-F238E27FC236}">
                  <a16:creationId xmlns:a16="http://schemas.microsoft.com/office/drawing/2014/main" id="{CB518E1B-ADF5-420C-8EC5-B51007E18E47}"/>
                </a:ext>
              </a:extLst>
            </p:cNvPr>
            <p:cNvSpPr/>
            <p:nvPr/>
          </p:nvSpPr>
          <p:spPr>
            <a:xfrm>
              <a:off x="5641997" y="5633415"/>
              <a:ext cx="3957666" cy="822122"/>
            </a:xfrm>
            <a:prstGeom prst="roundRect">
              <a:avLst>
                <a:gd name="adj" fmla="val 50000"/>
              </a:avLst>
            </a:prstGeom>
            <a:solidFill>
              <a:schemeClr val="accent2">
                <a:lumMod val="40000"/>
                <a:lumOff val="60000"/>
              </a:schemeClr>
            </a:solidFill>
            <a:ln>
              <a:noFill/>
            </a:ln>
            <a:effectLst>
              <a:outerShdw blurRad="50800" dist="127000" dir="24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Times New Roman" panose="02020603050405020304" pitchFamily="18" charset="0"/>
                  <a:cs typeface="Times New Roman" panose="02020603050405020304" pitchFamily="18" charset="0"/>
                </a:rPr>
                <a:t>Xây dựng chương trình</a:t>
              </a:r>
              <a:endParaRPr lang="en-US" sz="3200" dirty="0">
                <a:latin typeface="Times New Roman" panose="020206030504050203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67093A84-47E5-43F4-90AD-5B5FD8C7129E}"/>
                </a:ext>
              </a:extLst>
            </p:cNvPr>
            <p:cNvSpPr/>
            <p:nvPr/>
          </p:nvSpPr>
          <p:spPr>
            <a:xfrm>
              <a:off x="3295228" y="5933225"/>
              <a:ext cx="276837" cy="276837"/>
            </a:xfrm>
            <a:prstGeom prst="ellipse">
              <a:avLst/>
            </a:prstGeom>
            <a:solidFill>
              <a:srgbClr val="0D5F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AF884887-2226-4140-B69B-65AA224D7A00}"/>
                </a:ext>
              </a:extLst>
            </p:cNvPr>
            <p:cNvGrpSpPr/>
            <p:nvPr/>
          </p:nvGrpSpPr>
          <p:grpSpPr>
            <a:xfrm>
              <a:off x="3572065" y="5673820"/>
              <a:ext cx="2363547" cy="587230"/>
              <a:chOff x="3572065" y="5673820"/>
              <a:chExt cx="2363547" cy="587230"/>
            </a:xfrm>
          </p:grpSpPr>
          <p:sp>
            <p:nvSpPr>
              <p:cNvPr id="27" name="Oval 26">
                <a:extLst>
                  <a:ext uri="{FF2B5EF4-FFF2-40B4-BE49-F238E27FC236}">
                    <a16:creationId xmlns:a16="http://schemas.microsoft.com/office/drawing/2014/main" id="{1B6D6415-DD35-4E37-A29F-367E64B9B905}"/>
                  </a:ext>
                </a:extLst>
              </p:cNvPr>
              <p:cNvSpPr/>
              <p:nvPr/>
            </p:nvSpPr>
            <p:spPr>
              <a:xfrm>
                <a:off x="5348382" y="5673820"/>
                <a:ext cx="587230" cy="58723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Franklin Gothic Medium" panose="020B0603020102020204" pitchFamily="34" charset="0"/>
                  </a:rPr>
                  <a:t>4</a:t>
                </a:r>
              </a:p>
            </p:txBody>
          </p:sp>
          <p:cxnSp>
            <p:nvCxnSpPr>
              <p:cNvPr id="37" name="Straight Connector 36">
                <a:extLst>
                  <a:ext uri="{FF2B5EF4-FFF2-40B4-BE49-F238E27FC236}">
                    <a16:creationId xmlns:a16="http://schemas.microsoft.com/office/drawing/2014/main" id="{B582ACF9-649E-403A-9290-513560C484E2}"/>
                  </a:ext>
                </a:extLst>
              </p:cNvPr>
              <p:cNvCxnSpPr>
                <a:cxnSpLocks/>
                <a:stCxn id="22" idx="6"/>
                <a:endCxn id="27" idx="2"/>
              </p:cNvCxnSpPr>
              <p:nvPr/>
            </p:nvCxnSpPr>
            <p:spPr>
              <a:xfrm flipV="1">
                <a:off x="3572065" y="5967435"/>
                <a:ext cx="1776317" cy="104209"/>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9" name="Group 38">
            <a:extLst>
              <a:ext uri="{FF2B5EF4-FFF2-40B4-BE49-F238E27FC236}">
                <a16:creationId xmlns:a16="http://schemas.microsoft.com/office/drawing/2014/main" id="{F09BD7E6-DDFB-4C91-9FFE-88394B5250CE}"/>
              </a:ext>
            </a:extLst>
          </p:cNvPr>
          <p:cNvGrpSpPr/>
          <p:nvPr/>
        </p:nvGrpSpPr>
        <p:grpSpPr>
          <a:xfrm>
            <a:off x="2894972" y="5334244"/>
            <a:ext cx="6608162" cy="960540"/>
            <a:chOff x="3318428" y="3918849"/>
            <a:chExt cx="6608162" cy="960540"/>
          </a:xfrm>
        </p:grpSpPr>
        <p:sp>
          <p:nvSpPr>
            <p:cNvPr id="40" name="Rectangle: Rounded Corners 39">
              <a:extLst>
                <a:ext uri="{FF2B5EF4-FFF2-40B4-BE49-F238E27FC236}">
                  <a16:creationId xmlns:a16="http://schemas.microsoft.com/office/drawing/2014/main" id="{741BEC79-C832-43EF-BD69-905E0FDFC4DB}"/>
                </a:ext>
              </a:extLst>
            </p:cNvPr>
            <p:cNvSpPr/>
            <p:nvPr/>
          </p:nvSpPr>
          <p:spPr>
            <a:xfrm>
              <a:off x="5968924" y="4057267"/>
              <a:ext cx="3957666" cy="822122"/>
            </a:xfrm>
            <a:prstGeom prst="roundRect">
              <a:avLst>
                <a:gd name="adj" fmla="val 50000"/>
              </a:avLst>
            </a:prstGeom>
            <a:solidFill>
              <a:schemeClr val="accent5">
                <a:lumMod val="60000"/>
                <a:lumOff val="40000"/>
              </a:schemeClr>
            </a:solidFill>
            <a:ln>
              <a:noFill/>
            </a:ln>
            <a:effectLst>
              <a:outerShdw blurRad="50800" dist="127000" dir="24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Times New Roman" panose="02020603050405020304" pitchFamily="18" charset="0"/>
                  <a:cs typeface="Times New Roman" panose="02020603050405020304" pitchFamily="18" charset="0"/>
                </a:rPr>
                <a:t>Kết luận</a:t>
              </a:r>
              <a:endParaRPr lang="en-US" sz="3200" dirty="0">
                <a:latin typeface="Times New Roman" panose="02020603050405020304" pitchFamily="18" charset="0"/>
                <a:cs typeface="Times New Roman" panose="02020603050405020304" pitchFamily="18" charset="0"/>
              </a:endParaRPr>
            </a:p>
          </p:txBody>
        </p:sp>
        <p:sp>
          <p:nvSpPr>
            <p:cNvPr id="41" name="Oval 40">
              <a:extLst>
                <a:ext uri="{FF2B5EF4-FFF2-40B4-BE49-F238E27FC236}">
                  <a16:creationId xmlns:a16="http://schemas.microsoft.com/office/drawing/2014/main" id="{2694EE45-9462-4B01-B401-9E8861B080D1}"/>
                </a:ext>
              </a:extLst>
            </p:cNvPr>
            <p:cNvSpPr/>
            <p:nvPr/>
          </p:nvSpPr>
          <p:spPr>
            <a:xfrm>
              <a:off x="3318428" y="3918849"/>
              <a:ext cx="276837" cy="276837"/>
            </a:xfrm>
            <a:prstGeom prst="ellipse">
              <a:avLst/>
            </a:prstGeom>
            <a:solidFill>
              <a:srgbClr val="0D5F2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55DD8467-0541-4BCB-BE17-6CEBBDDAC8F6}"/>
                </a:ext>
              </a:extLst>
            </p:cNvPr>
            <p:cNvGrpSpPr/>
            <p:nvPr/>
          </p:nvGrpSpPr>
          <p:grpSpPr>
            <a:xfrm>
              <a:off x="3595265" y="4057268"/>
              <a:ext cx="2587192" cy="727248"/>
              <a:chOff x="3595265" y="4057268"/>
              <a:chExt cx="2587192" cy="727248"/>
            </a:xfrm>
          </p:grpSpPr>
          <p:sp>
            <p:nvSpPr>
              <p:cNvPr id="43" name="Oval 42">
                <a:extLst>
                  <a:ext uri="{FF2B5EF4-FFF2-40B4-BE49-F238E27FC236}">
                    <a16:creationId xmlns:a16="http://schemas.microsoft.com/office/drawing/2014/main" id="{7D148F4C-EF92-4FC3-B59C-7092F39F5A38}"/>
                  </a:ext>
                </a:extLst>
              </p:cNvPr>
              <p:cNvSpPr/>
              <p:nvPr/>
            </p:nvSpPr>
            <p:spPr>
              <a:xfrm>
                <a:off x="5595227" y="4197286"/>
                <a:ext cx="587230" cy="58723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Franklin Gothic Medium" panose="020B0603020102020204" pitchFamily="34" charset="0"/>
                  </a:rPr>
                  <a:t>5</a:t>
                </a:r>
              </a:p>
            </p:txBody>
          </p:sp>
          <p:cxnSp>
            <p:nvCxnSpPr>
              <p:cNvPr id="48" name="Straight Connector 47">
                <a:extLst>
                  <a:ext uri="{FF2B5EF4-FFF2-40B4-BE49-F238E27FC236}">
                    <a16:creationId xmlns:a16="http://schemas.microsoft.com/office/drawing/2014/main" id="{7A5B6825-77BC-41B1-8E82-C7F94CA337AF}"/>
                  </a:ext>
                </a:extLst>
              </p:cNvPr>
              <p:cNvCxnSpPr>
                <a:cxnSpLocks/>
                <a:stCxn id="41" idx="6"/>
                <a:endCxn id="43" idx="2"/>
              </p:cNvCxnSpPr>
              <p:nvPr/>
            </p:nvCxnSpPr>
            <p:spPr>
              <a:xfrm>
                <a:off x="3595265" y="4057268"/>
                <a:ext cx="1999962" cy="433633"/>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3081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477916" y="74094"/>
            <a:ext cx="5588493"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I : </a:t>
            </a:r>
            <a:r>
              <a:rPr lang="en-US" sz="2800" b="1">
                <a:solidFill>
                  <a:srgbClr val="FF0000"/>
                </a:solidFill>
                <a:latin typeface="Times New Roman" pitchFamily="18" charset="0"/>
                <a:cs typeface="Times New Roman" pitchFamily="18" charset="0"/>
              </a:rPr>
              <a:t>LÝ DO CHỌN ĐỀ TÀI</a:t>
            </a:r>
            <a:endParaRPr lang="en-US" sz="2800" b="1" dirty="0">
              <a:solidFill>
                <a:srgbClr val="FF0000"/>
              </a:solidFill>
              <a:latin typeface="Times New Roman" pitchFamily="18" charset="0"/>
              <a:cs typeface="Times New Roman" pitchFamily="18" charset="0"/>
            </a:endParaRPr>
          </a:p>
        </p:txBody>
      </p:sp>
      <p:grpSp>
        <p:nvGrpSpPr>
          <p:cNvPr id="6" name="Group 5">
            <a:extLst>
              <a:ext uri="{FF2B5EF4-FFF2-40B4-BE49-F238E27FC236}">
                <a16:creationId xmlns:a16="http://schemas.microsoft.com/office/drawing/2014/main" id="{F2D8AD6A-AF27-4688-BC83-EE8F9783B398}"/>
              </a:ext>
            </a:extLst>
          </p:cNvPr>
          <p:cNvGrpSpPr/>
          <p:nvPr/>
        </p:nvGrpSpPr>
        <p:grpSpPr>
          <a:xfrm>
            <a:off x="751731" y="-974510"/>
            <a:ext cx="11545420" cy="8807019"/>
            <a:chOff x="751731" y="-974510"/>
            <a:chExt cx="11545420" cy="8807019"/>
          </a:xfrm>
        </p:grpSpPr>
        <p:grpSp>
          <p:nvGrpSpPr>
            <p:cNvPr id="3" name="Group 2">
              <a:extLst>
                <a:ext uri="{FF2B5EF4-FFF2-40B4-BE49-F238E27FC236}">
                  <a16:creationId xmlns:a16="http://schemas.microsoft.com/office/drawing/2014/main" id="{6CFDBED9-E980-4119-91E0-D780C309F88B}"/>
                </a:ext>
              </a:extLst>
            </p:cNvPr>
            <p:cNvGrpSpPr/>
            <p:nvPr/>
          </p:nvGrpSpPr>
          <p:grpSpPr>
            <a:xfrm>
              <a:off x="5045204" y="-974510"/>
              <a:ext cx="7251947" cy="8807019"/>
              <a:chOff x="5070371" y="-974510"/>
              <a:chExt cx="7251947" cy="8807019"/>
            </a:xfrm>
          </p:grpSpPr>
          <p:pic>
            <p:nvPicPr>
              <p:cNvPr id="17" name="Picture 16">
                <a:extLst>
                  <a:ext uri="{FF2B5EF4-FFF2-40B4-BE49-F238E27FC236}">
                    <a16:creationId xmlns:a16="http://schemas.microsoft.com/office/drawing/2014/main" id="{BB23E594-CD88-4762-A0F7-95CCD3561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0371" y="-974510"/>
                <a:ext cx="7251947" cy="8807019"/>
              </a:xfrm>
              <a:prstGeom prst="rect">
                <a:avLst/>
              </a:prstGeom>
            </p:spPr>
          </p:pic>
          <p:sp>
            <p:nvSpPr>
              <p:cNvPr id="18" name="TextBox 17">
                <a:extLst>
                  <a:ext uri="{FF2B5EF4-FFF2-40B4-BE49-F238E27FC236}">
                    <a16:creationId xmlns:a16="http://schemas.microsoft.com/office/drawing/2014/main" id="{5116FCE1-3DBA-42AE-B4F8-C935B78C1D2C}"/>
                  </a:ext>
                </a:extLst>
              </p:cNvPr>
              <p:cNvSpPr txBox="1"/>
              <p:nvPr/>
            </p:nvSpPr>
            <p:spPr>
              <a:xfrm>
                <a:off x="6965006" y="770836"/>
                <a:ext cx="5186154" cy="1754326"/>
              </a:xfrm>
              <a:prstGeom prst="rect">
                <a:avLst/>
              </a:prstGeom>
              <a:noFill/>
            </p:spPr>
            <p:txBody>
              <a:bodyPr wrap="square" rtlCol="0">
                <a:spAutoFit/>
              </a:bodyPr>
              <a:lstStyle/>
              <a:p>
                <a:pPr algn="just"/>
                <a:r>
                  <a:rPr lang="en-US" sz="1800">
                    <a:effectLst/>
                    <a:latin typeface="Times New Roman" panose="02020603050405020304" pitchFamily="18" charset="0"/>
                    <a:ea typeface="Times New Roman" panose="02020603050405020304" pitchFamily="18" charset="0"/>
                  </a:rPr>
                  <a:t>Hiện nay, cùng với sự phát triển của xã hội, vấn đề an ninh bảo mật đang được yêu cầu khắt khe tại mọi quốc gia trên thế giới. Các hệ thống nhận dạng con người ra đời với độ tin cậy ngày càng cao. Trong đó, bài toán về nhận dạng con người rất được quan tâm hiện nay.</a:t>
                </a:r>
                <a:endParaRPr lang="en-US">
                  <a:latin typeface="+mj-lt"/>
                </a:endParaRPr>
              </a:p>
            </p:txBody>
          </p:sp>
          <p:sp>
            <p:nvSpPr>
              <p:cNvPr id="22" name="TextBox 21">
                <a:extLst>
                  <a:ext uri="{FF2B5EF4-FFF2-40B4-BE49-F238E27FC236}">
                    <a16:creationId xmlns:a16="http://schemas.microsoft.com/office/drawing/2014/main" id="{D623C4F7-C76A-4E70-8A6D-5961A22C18F6}"/>
                  </a:ext>
                </a:extLst>
              </p:cNvPr>
              <p:cNvSpPr txBox="1"/>
              <p:nvPr/>
            </p:nvSpPr>
            <p:spPr>
              <a:xfrm>
                <a:off x="7674822" y="3268335"/>
                <a:ext cx="4517178" cy="1477328"/>
              </a:xfrm>
              <a:prstGeom prst="rect">
                <a:avLst/>
              </a:prstGeom>
              <a:noFill/>
            </p:spPr>
            <p:txBody>
              <a:bodyPr wrap="square" rtlCol="0">
                <a:spAutoFit/>
              </a:bodyPr>
              <a:lstStyle/>
              <a:p>
                <a:pPr algn="just"/>
                <a:r>
                  <a:rPr lang="en-US" sz="1800">
                    <a:effectLst/>
                    <a:latin typeface="Times New Roman" panose="02020603050405020304" pitchFamily="18" charset="0"/>
                    <a:ea typeface="Times New Roman" panose="02020603050405020304" pitchFamily="18" charset="0"/>
                  </a:rPr>
                  <a:t>Việc nhận diện được tuổi tác của một người thông qua khuôn mặt không chỉ đơn giản là việc xác định con số về tuổi, mà còn mang theo nhiều những tác động lớn trong nhiều lĩnh vực khác nhau.</a:t>
                </a:r>
                <a:endParaRPr lang="vi-VN">
                  <a:latin typeface="Times New Roman" panose="02020603050405020304" pitchFamily="18" charset="0"/>
                  <a:cs typeface="Times New Roman" panose="02020603050405020304" pitchFamily="18" charset="0"/>
                </a:endParaRPr>
              </a:p>
            </p:txBody>
          </p:sp>
        </p:grpSp>
        <p:pic>
          <p:nvPicPr>
            <p:cNvPr id="2050" name="Picture 2" descr="Khoa học cho rằng với 7 kiểu khuôn mặt như thế này thì ắt tỏa ra &quot;thần  thái&quot; chết người">
              <a:extLst>
                <a:ext uri="{FF2B5EF4-FFF2-40B4-BE49-F238E27FC236}">
                  <a16:creationId xmlns:a16="http://schemas.microsoft.com/office/drawing/2014/main" id="{310D6269-FACD-49CA-9EDC-52D7A8A4C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31" y="889360"/>
              <a:ext cx="3647087" cy="5466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144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1225118" y="152400"/>
            <a:ext cx="5459767"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I</a:t>
            </a:r>
            <a:r>
              <a:rPr lang="en-US" sz="2800" b="1">
                <a:solidFill>
                  <a:srgbClr val="FF0000"/>
                </a:solidFill>
                <a:latin typeface="Times New Roman" pitchFamily="18" charset="0"/>
                <a:cs typeface="Times New Roman" pitchFamily="18" charset="0"/>
              </a:rPr>
              <a:t>I</a:t>
            </a:r>
            <a:r>
              <a:rPr lang="vi-VN" sz="2800" b="1">
                <a:solidFill>
                  <a:srgbClr val="FF0000"/>
                </a:solidFill>
                <a:latin typeface="Times New Roman" pitchFamily="18" charset="0"/>
                <a:cs typeface="Times New Roman" pitchFamily="18" charset="0"/>
              </a:rPr>
              <a:t> : </a:t>
            </a:r>
            <a:r>
              <a:rPr lang="en-US" sz="2800" b="1">
                <a:solidFill>
                  <a:srgbClr val="FF0000"/>
                </a:solidFill>
                <a:latin typeface="Times New Roman" pitchFamily="18" charset="0"/>
                <a:cs typeface="Times New Roman" pitchFamily="18" charset="0"/>
              </a:rPr>
              <a:t>CƠ SỞ LÝ THUYẾT</a:t>
            </a:r>
            <a:endParaRPr lang="en-US" sz="2800" b="1" dirty="0">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DAA73685-9F24-4B5B-A0FC-54A5AD03A7D1}"/>
              </a:ext>
            </a:extLst>
          </p:cNvPr>
          <p:cNvSpPr txBox="1"/>
          <p:nvPr/>
        </p:nvSpPr>
        <p:spPr>
          <a:xfrm>
            <a:off x="1225118" y="1028181"/>
            <a:ext cx="9632271" cy="1200329"/>
          </a:xfrm>
          <a:prstGeom prst="rect">
            <a:avLst/>
          </a:prstGeom>
          <a:noFill/>
        </p:spPr>
        <p:txBody>
          <a:bodyPr wrap="square" rtlCol="0">
            <a:spAutoFit/>
          </a:bodyPr>
          <a:lstStyle/>
          <a:p>
            <a:pPr algn="just"/>
            <a:r>
              <a:rPr lang="en-US" sz="1800">
                <a:effectLst/>
                <a:latin typeface="Times New Roman" panose="02020603050405020304" pitchFamily="18" charset="0"/>
                <a:ea typeface="Times New Roman" panose="02020603050405020304" pitchFamily="18" charset="0"/>
              </a:rPr>
              <a:t>Có thể hiểu rằng, Deep Learning là một tập hợp con của Trí tuệ nhân tạo – một kỹ thuật học máy cho phép máy tính có thể được “dạy” một cách Logic. Lý do gì đây lại được gọi là Deep Learning? Bởi thực tế nó liên quan đến việc đi sâu vào một số lớp của mạng, bao gồm cả các lớp ẩn. Càng học sâu, càng tìm được nhiều thông tin phức tạp</a:t>
            </a:r>
            <a:endParaRPr lang="en-US"/>
          </a:p>
        </p:txBody>
      </p:sp>
      <p:grpSp>
        <p:nvGrpSpPr>
          <p:cNvPr id="3" name="Group 2">
            <a:extLst>
              <a:ext uri="{FF2B5EF4-FFF2-40B4-BE49-F238E27FC236}">
                <a16:creationId xmlns:a16="http://schemas.microsoft.com/office/drawing/2014/main" id="{7EF23E9A-691D-45E1-AC16-039F81CAE3B2}"/>
              </a:ext>
            </a:extLst>
          </p:cNvPr>
          <p:cNvGrpSpPr/>
          <p:nvPr/>
        </p:nvGrpSpPr>
        <p:grpSpPr>
          <a:xfrm>
            <a:off x="571034" y="2373793"/>
            <a:ext cx="9944772" cy="4474480"/>
            <a:chOff x="571034" y="2373793"/>
            <a:chExt cx="9944772" cy="4474480"/>
          </a:xfrm>
        </p:grpSpPr>
        <p:pic>
          <p:nvPicPr>
            <p:cNvPr id="1026" name="Picture 2">
              <a:extLst>
                <a:ext uri="{FF2B5EF4-FFF2-40B4-BE49-F238E27FC236}">
                  <a16:creationId xmlns:a16="http://schemas.microsoft.com/office/drawing/2014/main" id="{6E4A34EB-B242-4E9E-AECF-2203AF8D4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7882" y="2820288"/>
              <a:ext cx="5227924" cy="388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706F95B6-A647-4D7F-918A-B2CB36860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034" y="2373793"/>
              <a:ext cx="3766074" cy="447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17777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1225118" y="152400"/>
            <a:ext cx="8875227"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I</a:t>
            </a:r>
            <a:r>
              <a:rPr lang="en-US" sz="2800" b="1">
                <a:solidFill>
                  <a:srgbClr val="FF0000"/>
                </a:solidFill>
                <a:latin typeface="Times New Roman" pitchFamily="18" charset="0"/>
                <a:cs typeface="Times New Roman" pitchFamily="18" charset="0"/>
              </a:rPr>
              <a:t>II</a:t>
            </a:r>
            <a:r>
              <a:rPr lang="vi-VN" sz="2800" b="1">
                <a:solidFill>
                  <a:srgbClr val="FF0000"/>
                </a:solidFill>
                <a:latin typeface="Times New Roman" pitchFamily="18" charset="0"/>
                <a:cs typeface="Times New Roman" pitchFamily="18" charset="0"/>
              </a:rPr>
              <a:t> : </a:t>
            </a:r>
            <a:r>
              <a:rPr lang="en-US" sz="2800" b="1">
                <a:solidFill>
                  <a:srgbClr val="FF0000"/>
                </a:solidFill>
                <a:latin typeface="Times New Roman" pitchFamily="18" charset="0"/>
                <a:cs typeface="Times New Roman" pitchFamily="18" charset="0"/>
              </a:rPr>
              <a:t>PHÂN TÍCH DỮ LIỆU VÀ HUẤN LUYỆN</a:t>
            </a:r>
            <a:endParaRPr lang="en-US" sz="2800" b="1" dirty="0">
              <a:solidFill>
                <a:srgbClr val="FF0000"/>
              </a:solidFill>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AAF6D536-884C-4B3B-B035-8AEE1A0A98D3}"/>
              </a:ext>
            </a:extLst>
          </p:cNvPr>
          <p:cNvPicPr/>
          <p:nvPr/>
        </p:nvPicPr>
        <p:blipFill>
          <a:blip r:embed="rId2"/>
          <a:stretch>
            <a:fillRect/>
          </a:stretch>
        </p:blipFill>
        <p:spPr>
          <a:xfrm>
            <a:off x="1120629" y="1948343"/>
            <a:ext cx="9950741" cy="4757257"/>
          </a:xfrm>
          <a:prstGeom prst="rect">
            <a:avLst/>
          </a:prstGeom>
        </p:spPr>
      </p:pic>
      <p:sp>
        <p:nvSpPr>
          <p:cNvPr id="8" name="TextBox 7">
            <a:extLst>
              <a:ext uri="{FF2B5EF4-FFF2-40B4-BE49-F238E27FC236}">
                <a16:creationId xmlns:a16="http://schemas.microsoft.com/office/drawing/2014/main" id="{E918E99D-DA42-468D-A146-E7D2A65F7D1D}"/>
              </a:ext>
            </a:extLst>
          </p:cNvPr>
          <p:cNvSpPr txBox="1"/>
          <p:nvPr/>
        </p:nvSpPr>
        <p:spPr>
          <a:xfrm>
            <a:off x="3431259" y="996339"/>
            <a:ext cx="4462943" cy="923330"/>
          </a:xfrm>
          <a:prstGeom prst="rect">
            <a:avLst/>
          </a:prstGeom>
          <a:noFill/>
        </p:spPr>
        <p:txBody>
          <a:bodyPr wrap="square" rtlCol="0">
            <a:spAutoFit/>
          </a:bodyPr>
          <a:lstStyle/>
          <a:p>
            <a:pPr marL="285750" indent="-285750">
              <a:buFont typeface="Wingdings" panose="05000000000000000000" pitchFamily="2" charset="2"/>
              <a:buChar char="Ø"/>
            </a:pPr>
            <a:r>
              <a:rPr lang="en-US"/>
              <a:t>Gồm 23,683 bức ảnh</a:t>
            </a:r>
          </a:p>
          <a:p>
            <a:pPr marL="285750" indent="-285750">
              <a:buFont typeface="Wingdings" panose="05000000000000000000" pitchFamily="2" charset="2"/>
              <a:buChar char="Ø"/>
            </a:pPr>
            <a:r>
              <a:rPr lang="en-US"/>
              <a:t>Có các độ tuổi khác nhau từ 1 -&gt; 100</a:t>
            </a:r>
          </a:p>
          <a:p>
            <a:pPr marL="285750" indent="-285750">
              <a:buFont typeface="Wingdings" panose="05000000000000000000" pitchFamily="2" charset="2"/>
              <a:buChar char="Ø"/>
            </a:pPr>
            <a:r>
              <a:rPr lang="en-US"/>
              <a:t>Dữ liệu được lấy từ trên </a:t>
            </a:r>
            <a:r>
              <a:rPr lang="vi-VN" sz="1800">
                <a:effectLst/>
                <a:latin typeface="Times New Roman" panose="02020603050405020304" pitchFamily="18" charset="0"/>
                <a:ea typeface="Times New Roman" panose="02020603050405020304" pitchFamily="18" charset="0"/>
              </a:rPr>
              <a:t>UTK Faces</a:t>
            </a:r>
            <a:endParaRPr lang="en-US"/>
          </a:p>
        </p:txBody>
      </p:sp>
    </p:spTree>
    <p:extLst>
      <p:ext uri="{BB962C8B-B14F-4D97-AF65-F5344CB8AC3E}">
        <p14:creationId xmlns:p14="http://schemas.microsoft.com/office/powerpoint/2010/main" val="358277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1225118" y="152400"/>
            <a:ext cx="8875227"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I</a:t>
            </a:r>
            <a:r>
              <a:rPr lang="en-US" sz="2800" b="1">
                <a:solidFill>
                  <a:srgbClr val="FF0000"/>
                </a:solidFill>
                <a:latin typeface="Times New Roman" pitchFamily="18" charset="0"/>
                <a:cs typeface="Times New Roman" pitchFamily="18" charset="0"/>
              </a:rPr>
              <a:t>II</a:t>
            </a:r>
            <a:r>
              <a:rPr lang="vi-VN" sz="2800" b="1">
                <a:solidFill>
                  <a:srgbClr val="FF0000"/>
                </a:solidFill>
                <a:latin typeface="Times New Roman" pitchFamily="18" charset="0"/>
                <a:cs typeface="Times New Roman" pitchFamily="18" charset="0"/>
              </a:rPr>
              <a:t> : </a:t>
            </a:r>
            <a:r>
              <a:rPr lang="en-US" sz="2800" b="1">
                <a:solidFill>
                  <a:srgbClr val="FF0000"/>
                </a:solidFill>
                <a:latin typeface="Times New Roman" pitchFamily="18" charset="0"/>
                <a:cs typeface="Times New Roman" pitchFamily="18" charset="0"/>
              </a:rPr>
              <a:t>PHÂN TÍCH DỮ LIỆU VÀ HUẤN LUYỆN</a:t>
            </a:r>
            <a:endParaRPr lang="en-US" sz="2800" b="1" dirty="0">
              <a:solidFill>
                <a:srgbClr val="FF0000"/>
              </a:solidFill>
              <a:latin typeface="Times New Roman" pitchFamily="18" charset="0"/>
              <a:cs typeface="Times New Roman" pitchFamily="18" charset="0"/>
            </a:endParaRPr>
          </a:p>
        </p:txBody>
      </p:sp>
      <p:grpSp>
        <p:nvGrpSpPr>
          <p:cNvPr id="4" name="Group 3">
            <a:extLst>
              <a:ext uri="{FF2B5EF4-FFF2-40B4-BE49-F238E27FC236}">
                <a16:creationId xmlns:a16="http://schemas.microsoft.com/office/drawing/2014/main" id="{9F529795-389C-4831-8729-5C57E409F247}"/>
              </a:ext>
            </a:extLst>
          </p:cNvPr>
          <p:cNvGrpSpPr/>
          <p:nvPr/>
        </p:nvGrpSpPr>
        <p:grpSpPr>
          <a:xfrm>
            <a:off x="383306" y="1322483"/>
            <a:ext cx="11425388" cy="4649261"/>
            <a:chOff x="341325" y="1104369"/>
            <a:chExt cx="11425388" cy="4649261"/>
          </a:xfrm>
        </p:grpSpPr>
        <p:pic>
          <p:nvPicPr>
            <p:cNvPr id="5" name="Picture 4">
              <a:extLst>
                <a:ext uri="{FF2B5EF4-FFF2-40B4-BE49-F238E27FC236}">
                  <a16:creationId xmlns:a16="http://schemas.microsoft.com/office/drawing/2014/main" id="{D6B540D7-DD91-45AD-BD9F-5B941603A1F9}"/>
                </a:ext>
              </a:extLst>
            </p:cNvPr>
            <p:cNvPicPr/>
            <p:nvPr/>
          </p:nvPicPr>
          <p:blipFill>
            <a:blip r:embed="rId2"/>
            <a:stretch>
              <a:fillRect/>
            </a:stretch>
          </p:blipFill>
          <p:spPr>
            <a:xfrm>
              <a:off x="341325" y="1104369"/>
              <a:ext cx="6831262" cy="4649261"/>
            </a:xfrm>
            <a:prstGeom prst="rect">
              <a:avLst/>
            </a:prstGeom>
          </p:spPr>
        </p:pic>
        <p:pic>
          <p:nvPicPr>
            <p:cNvPr id="6" name="Picture 5">
              <a:extLst>
                <a:ext uri="{FF2B5EF4-FFF2-40B4-BE49-F238E27FC236}">
                  <a16:creationId xmlns:a16="http://schemas.microsoft.com/office/drawing/2014/main" id="{1E328B3C-55F8-45AE-866D-A48C5D45D818}"/>
                </a:ext>
              </a:extLst>
            </p:cNvPr>
            <p:cNvPicPr/>
            <p:nvPr/>
          </p:nvPicPr>
          <p:blipFill>
            <a:blip r:embed="rId3"/>
            <a:stretch>
              <a:fillRect/>
            </a:stretch>
          </p:blipFill>
          <p:spPr>
            <a:xfrm>
              <a:off x="7522373" y="1318259"/>
              <a:ext cx="4244340" cy="4221480"/>
            </a:xfrm>
            <a:prstGeom prst="rect">
              <a:avLst/>
            </a:prstGeom>
          </p:spPr>
        </p:pic>
      </p:grpSp>
    </p:spTree>
    <p:extLst>
      <p:ext uri="{BB962C8B-B14F-4D97-AF65-F5344CB8AC3E}">
        <p14:creationId xmlns:p14="http://schemas.microsoft.com/office/powerpoint/2010/main" val="2277162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1225118" y="152400"/>
            <a:ext cx="8875227"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I</a:t>
            </a:r>
            <a:r>
              <a:rPr lang="en-US" sz="2800" b="1">
                <a:solidFill>
                  <a:srgbClr val="FF0000"/>
                </a:solidFill>
                <a:latin typeface="Times New Roman" pitchFamily="18" charset="0"/>
                <a:cs typeface="Times New Roman" pitchFamily="18" charset="0"/>
              </a:rPr>
              <a:t>II</a:t>
            </a:r>
            <a:r>
              <a:rPr lang="vi-VN" sz="2800" b="1">
                <a:solidFill>
                  <a:srgbClr val="FF0000"/>
                </a:solidFill>
                <a:latin typeface="Times New Roman" pitchFamily="18" charset="0"/>
                <a:cs typeface="Times New Roman" pitchFamily="18" charset="0"/>
              </a:rPr>
              <a:t> : </a:t>
            </a:r>
            <a:r>
              <a:rPr lang="en-US" sz="2800" b="1">
                <a:solidFill>
                  <a:srgbClr val="FF0000"/>
                </a:solidFill>
                <a:latin typeface="Times New Roman" pitchFamily="18" charset="0"/>
                <a:cs typeface="Times New Roman" pitchFamily="18" charset="0"/>
              </a:rPr>
              <a:t>PHÂN TÍCH DỮ LIỆU VÀ HUẤN LUYỆN</a:t>
            </a:r>
            <a:endParaRPr lang="en-US" sz="2800" b="1" dirty="0">
              <a:solidFill>
                <a:srgbClr val="FF0000"/>
              </a:solidFill>
              <a:latin typeface="Times New Roman" pitchFamily="18" charset="0"/>
              <a:cs typeface="Times New Roman" pitchFamily="18" charset="0"/>
            </a:endParaRPr>
          </a:p>
        </p:txBody>
      </p:sp>
      <p:grpSp>
        <p:nvGrpSpPr>
          <p:cNvPr id="3" name="Group 2">
            <a:extLst>
              <a:ext uri="{FF2B5EF4-FFF2-40B4-BE49-F238E27FC236}">
                <a16:creationId xmlns:a16="http://schemas.microsoft.com/office/drawing/2014/main" id="{F85F7E27-70B2-4BDE-8797-AAF077AC6B52}"/>
              </a:ext>
            </a:extLst>
          </p:cNvPr>
          <p:cNvGrpSpPr/>
          <p:nvPr/>
        </p:nvGrpSpPr>
        <p:grpSpPr>
          <a:xfrm>
            <a:off x="754205" y="967666"/>
            <a:ext cx="9733473" cy="5638800"/>
            <a:chOff x="754205" y="967666"/>
            <a:chExt cx="9733473" cy="5638800"/>
          </a:xfrm>
        </p:grpSpPr>
        <p:pic>
          <p:nvPicPr>
            <p:cNvPr id="7" name="Picture 6">
              <a:extLst>
                <a:ext uri="{FF2B5EF4-FFF2-40B4-BE49-F238E27FC236}">
                  <a16:creationId xmlns:a16="http://schemas.microsoft.com/office/drawing/2014/main" id="{5D7F008E-D69D-4C17-8EE7-2F3B3243DE4F}"/>
                </a:ext>
              </a:extLst>
            </p:cNvPr>
            <p:cNvPicPr/>
            <p:nvPr/>
          </p:nvPicPr>
          <p:blipFill>
            <a:blip r:embed="rId2"/>
            <a:stretch>
              <a:fillRect/>
            </a:stretch>
          </p:blipFill>
          <p:spPr>
            <a:xfrm>
              <a:off x="754205" y="967666"/>
              <a:ext cx="4777740" cy="5638800"/>
            </a:xfrm>
            <a:prstGeom prst="rect">
              <a:avLst/>
            </a:prstGeom>
          </p:spPr>
        </p:pic>
        <p:pic>
          <p:nvPicPr>
            <p:cNvPr id="8" name="Picture 7">
              <a:extLst>
                <a:ext uri="{FF2B5EF4-FFF2-40B4-BE49-F238E27FC236}">
                  <a16:creationId xmlns:a16="http://schemas.microsoft.com/office/drawing/2014/main" id="{9A826323-6EBB-4EA3-9400-C56196CC5726}"/>
                </a:ext>
              </a:extLst>
            </p:cNvPr>
            <p:cNvPicPr/>
            <p:nvPr/>
          </p:nvPicPr>
          <p:blipFill>
            <a:blip r:embed="rId3"/>
            <a:stretch>
              <a:fillRect/>
            </a:stretch>
          </p:blipFill>
          <p:spPr>
            <a:xfrm>
              <a:off x="6318268" y="1627113"/>
              <a:ext cx="4169410" cy="4319905"/>
            </a:xfrm>
            <a:prstGeom prst="rect">
              <a:avLst/>
            </a:prstGeom>
          </p:spPr>
        </p:pic>
      </p:grpSp>
    </p:spTree>
    <p:extLst>
      <p:ext uri="{BB962C8B-B14F-4D97-AF65-F5344CB8AC3E}">
        <p14:creationId xmlns:p14="http://schemas.microsoft.com/office/powerpoint/2010/main" val="94312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1225118" y="152400"/>
            <a:ext cx="8875227"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I</a:t>
            </a:r>
            <a:r>
              <a:rPr lang="en-US" sz="2800" b="1">
                <a:solidFill>
                  <a:srgbClr val="FF0000"/>
                </a:solidFill>
                <a:latin typeface="Times New Roman" pitchFamily="18" charset="0"/>
                <a:cs typeface="Times New Roman" pitchFamily="18" charset="0"/>
              </a:rPr>
              <a:t>II</a:t>
            </a:r>
            <a:r>
              <a:rPr lang="vi-VN" sz="2800" b="1">
                <a:solidFill>
                  <a:srgbClr val="FF0000"/>
                </a:solidFill>
                <a:latin typeface="Times New Roman" pitchFamily="18" charset="0"/>
                <a:cs typeface="Times New Roman" pitchFamily="18" charset="0"/>
              </a:rPr>
              <a:t> : </a:t>
            </a:r>
            <a:r>
              <a:rPr lang="en-US" sz="2800" b="1">
                <a:solidFill>
                  <a:srgbClr val="FF0000"/>
                </a:solidFill>
                <a:latin typeface="Times New Roman" pitchFamily="18" charset="0"/>
                <a:cs typeface="Times New Roman" pitchFamily="18" charset="0"/>
              </a:rPr>
              <a:t>PHÂN TÍCH DỮ LIỆU VÀ HUẤN LUYỆN</a:t>
            </a:r>
            <a:endParaRPr lang="en-US" sz="2800" b="1" dirty="0">
              <a:solidFill>
                <a:srgbClr val="FF0000"/>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135F9D35-DEE0-4FFA-B414-9F8964783237}"/>
              </a:ext>
            </a:extLst>
          </p:cNvPr>
          <p:cNvPicPr/>
          <p:nvPr/>
        </p:nvPicPr>
        <p:blipFill>
          <a:blip r:embed="rId2"/>
          <a:stretch>
            <a:fillRect/>
          </a:stretch>
        </p:blipFill>
        <p:spPr>
          <a:xfrm>
            <a:off x="2128008" y="1392572"/>
            <a:ext cx="7935984" cy="4806892"/>
          </a:xfrm>
          <a:prstGeom prst="rect">
            <a:avLst/>
          </a:prstGeom>
        </p:spPr>
      </p:pic>
    </p:spTree>
    <p:extLst>
      <p:ext uri="{BB962C8B-B14F-4D97-AF65-F5344CB8AC3E}">
        <p14:creationId xmlns:p14="http://schemas.microsoft.com/office/powerpoint/2010/main" val="3709519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D0EF-81F5-44EB-933C-F4DD1188501E}"/>
              </a:ext>
            </a:extLst>
          </p:cNvPr>
          <p:cNvSpPr txBox="1">
            <a:spLocks/>
          </p:cNvSpPr>
          <p:nvPr/>
        </p:nvSpPr>
        <p:spPr>
          <a:xfrm>
            <a:off x="1225118" y="152400"/>
            <a:ext cx="8875227" cy="8152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FF0000"/>
                </a:solidFill>
                <a:latin typeface="Times New Roman" pitchFamily="18" charset="0"/>
                <a:cs typeface="Times New Roman" pitchFamily="18" charset="0"/>
              </a:rPr>
              <a:t>PHẦN</a:t>
            </a:r>
            <a:r>
              <a:rPr lang="vi-VN" sz="2800" b="1">
                <a:solidFill>
                  <a:srgbClr val="FF0000"/>
                </a:solidFill>
                <a:latin typeface="Times New Roman" pitchFamily="18" charset="0"/>
                <a:cs typeface="Times New Roman" pitchFamily="18" charset="0"/>
              </a:rPr>
              <a:t> I</a:t>
            </a:r>
            <a:r>
              <a:rPr lang="en-US" sz="2800" b="1">
                <a:solidFill>
                  <a:srgbClr val="FF0000"/>
                </a:solidFill>
                <a:latin typeface="Times New Roman" pitchFamily="18" charset="0"/>
                <a:cs typeface="Times New Roman" pitchFamily="18" charset="0"/>
              </a:rPr>
              <a:t>II</a:t>
            </a:r>
            <a:r>
              <a:rPr lang="vi-VN" sz="2800" b="1">
                <a:solidFill>
                  <a:srgbClr val="FF0000"/>
                </a:solidFill>
                <a:latin typeface="Times New Roman" pitchFamily="18" charset="0"/>
                <a:cs typeface="Times New Roman" pitchFamily="18" charset="0"/>
              </a:rPr>
              <a:t> : </a:t>
            </a:r>
            <a:r>
              <a:rPr lang="en-US" sz="2800" b="1">
                <a:solidFill>
                  <a:srgbClr val="FF0000"/>
                </a:solidFill>
                <a:latin typeface="Times New Roman" pitchFamily="18" charset="0"/>
                <a:cs typeface="Times New Roman" pitchFamily="18" charset="0"/>
              </a:rPr>
              <a:t>PHÂN TÍCH DỮ LIỆU VÀ HUẤN LUYỆN</a:t>
            </a:r>
            <a:endParaRPr lang="en-US" sz="2800" b="1" dirty="0">
              <a:solidFill>
                <a:srgbClr val="FF0000"/>
              </a:solidFill>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1EC3A5B6-36C4-4BC0-BA68-24E5E6025EE2}"/>
              </a:ext>
            </a:extLst>
          </p:cNvPr>
          <p:cNvPicPr/>
          <p:nvPr/>
        </p:nvPicPr>
        <p:blipFill>
          <a:blip r:embed="rId2"/>
          <a:stretch>
            <a:fillRect/>
          </a:stretch>
        </p:blipFill>
        <p:spPr>
          <a:xfrm>
            <a:off x="603137" y="4120029"/>
            <a:ext cx="5259705" cy="2682875"/>
          </a:xfrm>
          <a:prstGeom prst="rect">
            <a:avLst/>
          </a:prstGeom>
        </p:spPr>
      </p:pic>
      <p:pic>
        <p:nvPicPr>
          <p:cNvPr id="8" name="Picture 7">
            <a:extLst>
              <a:ext uri="{FF2B5EF4-FFF2-40B4-BE49-F238E27FC236}">
                <a16:creationId xmlns:a16="http://schemas.microsoft.com/office/drawing/2014/main" id="{C689E7D9-B7D8-4468-9E16-A5485FF16DC5}"/>
              </a:ext>
            </a:extLst>
          </p:cNvPr>
          <p:cNvPicPr/>
          <p:nvPr/>
        </p:nvPicPr>
        <p:blipFill>
          <a:blip r:embed="rId3"/>
          <a:stretch>
            <a:fillRect/>
          </a:stretch>
        </p:blipFill>
        <p:spPr>
          <a:xfrm>
            <a:off x="6320770" y="4120029"/>
            <a:ext cx="5608375" cy="2682875"/>
          </a:xfrm>
          <a:prstGeom prst="rect">
            <a:avLst/>
          </a:prstGeom>
        </p:spPr>
      </p:pic>
      <p:grpSp>
        <p:nvGrpSpPr>
          <p:cNvPr id="3" name="Group 2">
            <a:extLst>
              <a:ext uri="{FF2B5EF4-FFF2-40B4-BE49-F238E27FC236}">
                <a16:creationId xmlns:a16="http://schemas.microsoft.com/office/drawing/2014/main" id="{BFF27070-DF02-490E-8879-94BABB529FA4}"/>
              </a:ext>
            </a:extLst>
          </p:cNvPr>
          <p:cNvGrpSpPr/>
          <p:nvPr/>
        </p:nvGrpSpPr>
        <p:grpSpPr>
          <a:xfrm>
            <a:off x="386492" y="967666"/>
            <a:ext cx="11410629" cy="5750744"/>
            <a:chOff x="518516" y="1015419"/>
            <a:chExt cx="11410629" cy="5750744"/>
          </a:xfrm>
        </p:grpSpPr>
        <p:pic>
          <p:nvPicPr>
            <p:cNvPr id="4" name="Picture 3">
              <a:extLst>
                <a:ext uri="{FF2B5EF4-FFF2-40B4-BE49-F238E27FC236}">
                  <a16:creationId xmlns:a16="http://schemas.microsoft.com/office/drawing/2014/main" id="{F51BC5F2-AAB5-494D-9AC5-088C813B67BA}"/>
                </a:ext>
              </a:extLst>
            </p:cNvPr>
            <p:cNvPicPr/>
            <p:nvPr/>
          </p:nvPicPr>
          <p:blipFill>
            <a:blip r:embed="rId4"/>
            <a:stretch>
              <a:fillRect/>
            </a:stretch>
          </p:blipFill>
          <p:spPr>
            <a:xfrm>
              <a:off x="518516" y="1057580"/>
              <a:ext cx="5144215" cy="2893634"/>
            </a:xfrm>
            <a:prstGeom prst="rect">
              <a:avLst/>
            </a:prstGeom>
          </p:spPr>
        </p:pic>
        <p:pic>
          <p:nvPicPr>
            <p:cNvPr id="6" name="Picture 5">
              <a:extLst>
                <a:ext uri="{FF2B5EF4-FFF2-40B4-BE49-F238E27FC236}">
                  <a16:creationId xmlns:a16="http://schemas.microsoft.com/office/drawing/2014/main" id="{8B8D8799-9321-4B71-9900-4A288F762F35}"/>
                </a:ext>
              </a:extLst>
            </p:cNvPr>
            <p:cNvPicPr/>
            <p:nvPr/>
          </p:nvPicPr>
          <p:blipFill>
            <a:blip r:embed="rId5"/>
            <a:stretch>
              <a:fillRect/>
            </a:stretch>
          </p:blipFill>
          <p:spPr>
            <a:xfrm>
              <a:off x="6320770" y="1015419"/>
              <a:ext cx="5608375" cy="2977955"/>
            </a:xfrm>
            <a:prstGeom prst="rect">
              <a:avLst/>
            </a:prstGeom>
          </p:spPr>
        </p:pic>
        <p:pic>
          <p:nvPicPr>
            <p:cNvPr id="9" name="Picture 8">
              <a:extLst>
                <a:ext uri="{FF2B5EF4-FFF2-40B4-BE49-F238E27FC236}">
                  <a16:creationId xmlns:a16="http://schemas.microsoft.com/office/drawing/2014/main" id="{D68FE933-72B2-4E71-99F5-FC18F1475145}"/>
                </a:ext>
              </a:extLst>
            </p:cNvPr>
            <p:cNvPicPr/>
            <p:nvPr/>
          </p:nvPicPr>
          <p:blipFill>
            <a:blip r:embed="rId2"/>
            <a:stretch>
              <a:fillRect/>
            </a:stretch>
          </p:blipFill>
          <p:spPr>
            <a:xfrm>
              <a:off x="603137" y="4083288"/>
              <a:ext cx="5259705" cy="2682875"/>
            </a:xfrm>
            <a:prstGeom prst="rect">
              <a:avLst/>
            </a:prstGeom>
          </p:spPr>
        </p:pic>
        <p:pic>
          <p:nvPicPr>
            <p:cNvPr id="10" name="Picture 9">
              <a:extLst>
                <a:ext uri="{FF2B5EF4-FFF2-40B4-BE49-F238E27FC236}">
                  <a16:creationId xmlns:a16="http://schemas.microsoft.com/office/drawing/2014/main" id="{EF7BB9D7-14AF-4423-9B5A-C67526BF3233}"/>
                </a:ext>
              </a:extLst>
            </p:cNvPr>
            <p:cNvPicPr/>
            <p:nvPr/>
          </p:nvPicPr>
          <p:blipFill>
            <a:blip r:embed="rId3"/>
            <a:stretch>
              <a:fillRect/>
            </a:stretch>
          </p:blipFill>
          <p:spPr>
            <a:xfrm>
              <a:off x="6320770" y="4083288"/>
              <a:ext cx="5608375" cy="2682875"/>
            </a:xfrm>
            <a:prstGeom prst="rect">
              <a:avLst/>
            </a:prstGeom>
          </p:spPr>
        </p:pic>
      </p:grpSp>
    </p:spTree>
    <p:extLst>
      <p:ext uri="{BB962C8B-B14F-4D97-AF65-F5344CB8AC3E}">
        <p14:creationId xmlns:p14="http://schemas.microsoft.com/office/powerpoint/2010/main" val="711920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485</TotalTime>
  <Words>583</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Franklin Gothic Medium</vt:lpstr>
      <vt:lpstr>MV Boli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DV. Master</dc:creator>
  <cp:lastModifiedBy>DV. Master</cp:lastModifiedBy>
  <cp:revision>39</cp:revision>
  <dcterms:created xsi:type="dcterms:W3CDTF">2022-12-21T04:03:20Z</dcterms:created>
  <dcterms:modified xsi:type="dcterms:W3CDTF">2023-06-16T07:19:17Z</dcterms:modified>
</cp:coreProperties>
</file>